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dc4c1573345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c7fe6096c467e"/>
  </p:sldMasterIdLst>
  <p:sldIdLst>
    <p:sldId xmlns:r="http://schemas.openxmlformats.org/officeDocument/2006/relationships" id="256" r:id="R7202855df2bb434f"/>
    <p:sldId xmlns:r="http://schemas.openxmlformats.org/officeDocument/2006/relationships" id="257" r:id="Rd3750ff1bb5e4697"/>
    <p:sldId xmlns:r="http://schemas.openxmlformats.org/officeDocument/2006/relationships" id="258" r:id="R235926b831e647f9"/>
    <p:sldId xmlns:r="http://schemas.openxmlformats.org/officeDocument/2006/relationships" id="259" r:id="R842fbe5cbf494d2d"/>
    <p:sldId xmlns:r="http://schemas.openxmlformats.org/officeDocument/2006/relationships" id="260" r:id="R588cc12a24504717"/>
    <p:sldId xmlns:r="http://schemas.openxmlformats.org/officeDocument/2006/relationships" id="261" r:id="R2c4a21a6440b4b77"/>
    <p:sldId xmlns:r="http://schemas.openxmlformats.org/officeDocument/2006/relationships" id="262" r:id="Rd72ab36771244e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c7fe6096c467e" /><Relationship Type="http://schemas.openxmlformats.org/officeDocument/2006/relationships/slide" Target="/ppt/slides/slide1.xml" Id="R7202855df2bb434f" /><Relationship Type="http://schemas.openxmlformats.org/officeDocument/2006/relationships/slide" Target="/ppt/slides/slide2.xml" Id="Rd3750ff1bb5e4697" /><Relationship Type="http://schemas.openxmlformats.org/officeDocument/2006/relationships/slide" Target="/ppt/slides/slide3.xml" Id="R235926b831e647f9" /><Relationship Type="http://schemas.openxmlformats.org/officeDocument/2006/relationships/slide" Target="/ppt/slides/slide4.xml" Id="R842fbe5cbf494d2d" /><Relationship Type="http://schemas.openxmlformats.org/officeDocument/2006/relationships/slide" Target="/ppt/slides/slide5.xml" Id="R588cc12a24504717" /><Relationship Type="http://schemas.openxmlformats.org/officeDocument/2006/relationships/slide" Target="/ppt/slides/slide6.xml" Id="R2c4a21a6440b4b77" /><Relationship Type="http://schemas.openxmlformats.org/officeDocument/2006/relationships/slide" Target="/ppt/slides/slide7.xml" Id="Rd72ab36771244e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5b9d13a8c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d4957b1cd4742" /><Relationship Type="http://schemas.openxmlformats.org/officeDocument/2006/relationships/theme" Target="/ppt/slideMasters/theme/theme1.xml" Id="Rce05e223d0e9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d4957b1cd47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b19d875d3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8e02a65b5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4bbb90e6c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710cff0a8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9834d51ad4d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fda15738b44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acafdb90348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HILLESVIKA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HILLESVIKA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STEINSBØ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Stavlandsneset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