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b205037d044a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fa59fb0a76422f"/>
  </p:sldMasterIdLst>
  <p:sldIdLst>
    <p:sldId xmlns:r="http://schemas.openxmlformats.org/officeDocument/2006/relationships" id="256" r:id="Rce96e7a7e103481a"/>
    <p:sldId xmlns:r="http://schemas.openxmlformats.org/officeDocument/2006/relationships" id="257" r:id="Re2e7f24dda3846da"/>
    <p:sldId xmlns:r="http://schemas.openxmlformats.org/officeDocument/2006/relationships" id="258" r:id="Rc6679ea277d04739"/>
    <p:sldId xmlns:r="http://schemas.openxmlformats.org/officeDocument/2006/relationships" id="259" r:id="R2ca08c1ae6874bb5"/>
    <p:sldId xmlns:r="http://schemas.openxmlformats.org/officeDocument/2006/relationships" id="260" r:id="Rf6d333ec5ac741d3"/>
    <p:sldId xmlns:r="http://schemas.openxmlformats.org/officeDocument/2006/relationships" id="261" r:id="R44930fa9f8c0494c"/>
    <p:sldId xmlns:r="http://schemas.openxmlformats.org/officeDocument/2006/relationships" id="262" r:id="Rcafffb00a3224c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fa59fb0a76422f" /><Relationship Type="http://schemas.openxmlformats.org/officeDocument/2006/relationships/slide" Target="/ppt/slides/slide1.xml" Id="Rce96e7a7e103481a" /><Relationship Type="http://schemas.openxmlformats.org/officeDocument/2006/relationships/slide" Target="/ppt/slides/slide2.xml" Id="Re2e7f24dda3846da" /><Relationship Type="http://schemas.openxmlformats.org/officeDocument/2006/relationships/slide" Target="/ppt/slides/slide3.xml" Id="Rc6679ea277d04739" /><Relationship Type="http://schemas.openxmlformats.org/officeDocument/2006/relationships/slide" Target="/ppt/slides/slide4.xml" Id="R2ca08c1ae6874bb5" /><Relationship Type="http://schemas.openxmlformats.org/officeDocument/2006/relationships/slide" Target="/ppt/slides/slide5.xml" Id="Rf6d333ec5ac741d3" /><Relationship Type="http://schemas.openxmlformats.org/officeDocument/2006/relationships/slide" Target="/ppt/slides/slide6.xml" Id="R44930fa9f8c0494c" /><Relationship Type="http://schemas.openxmlformats.org/officeDocument/2006/relationships/slide" Target="/ppt/slides/slide7.xml" Id="Rcafffb00a3224c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825ca77b8d40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dff1d02af4eeb" /><Relationship Type="http://schemas.openxmlformats.org/officeDocument/2006/relationships/theme" Target="/ppt/slideMasters/theme/theme1.xml" Id="R00b4e56764a047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8dff1d02af4e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e358d0daf4d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43929fcad42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835209a604c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a01097e9a4b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e2a5c7e3c48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680368a1747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84cc0c63d45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BAY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BAY CAPITAL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−3 808 691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7 971 822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185 915 877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257 226 942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BUKINA INVEST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FRAVIA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 SANDVIK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HANDEL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821 992 222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 CAPITAL AS</a:t>
            </a:r>
          </a:p>
        </p:txBody>
      </p:sp>
    </p:spTree>
  </p:cSld>
  <p:clrMapOvr>
    <a:masterClrMapping xmlns:a="http://schemas.openxmlformats.org/drawingml/2006/main"/>
  </p:clrMapOvr>
</p:sld>
</file>