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abe409fee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93f5595e44e93"/>
  </p:sldMasterIdLst>
  <p:sldIdLst>
    <p:sldId xmlns:r="http://schemas.openxmlformats.org/officeDocument/2006/relationships" id="256" r:id="Ra4cc1fc440624996"/>
    <p:sldId xmlns:r="http://schemas.openxmlformats.org/officeDocument/2006/relationships" id="257" r:id="Ra4f660d126604fc5"/>
    <p:sldId xmlns:r="http://schemas.openxmlformats.org/officeDocument/2006/relationships" id="258" r:id="R3084633249e544cd"/>
    <p:sldId xmlns:r="http://schemas.openxmlformats.org/officeDocument/2006/relationships" id="259" r:id="R544bc8438c9f46cb"/>
    <p:sldId xmlns:r="http://schemas.openxmlformats.org/officeDocument/2006/relationships" id="260" r:id="R461bbed37f4e4911"/>
    <p:sldId xmlns:r="http://schemas.openxmlformats.org/officeDocument/2006/relationships" id="261" r:id="R356e06f9f59f466b"/>
    <p:sldId xmlns:r="http://schemas.openxmlformats.org/officeDocument/2006/relationships" id="262" r:id="Rbd6c0f43fb1b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93f5595e44e93" /><Relationship Type="http://schemas.openxmlformats.org/officeDocument/2006/relationships/slide" Target="/ppt/slides/slide1.xml" Id="Ra4cc1fc440624996" /><Relationship Type="http://schemas.openxmlformats.org/officeDocument/2006/relationships/slide" Target="/ppt/slides/slide2.xml" Id="Ra4f660d126604fc5" /><Relationship Type="http://schemas.openxmlformats.org/officeDocument/2006/relationships/slide" Target="/ppt/slides/slide3.xml" Id="R3084633249e544cd" /><Relationship Type="http://schemas.openxmlformats.org/officeDocument/2006/relationships/slide" Target="/ppt/slides/slide4.xml" Id="R544bc8438c9f46cb" /><Relationship Type="http://schemas.openxmlformats.org/officeDocument/2006/relationships/slide" Target="/ppt/slides/slide5.xml" Id="R461bbed37f4e4911" /><Relationship Type="http://schemas.openxmlformats.org/officeDocument/2006/relationships/slide" Target="/ppt/slides/slide6.xml" Id="R356e06f9f59f466b" /><Relationship Type="http://schemas.openxmlformats.org/officeDocument/2006/relationships/slide" Target="/ppt/slides/slide7.xml" Id="Rbd6c0f43fb1b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97c57c374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e5d514ba4fd1" /><Relationship Type="http://schemas.openxmlformats.org/officeDocument/2006/relationships/theme" Target="/ppt/slideMasters/theme/theme1.xml" Id="R4b24f556edcd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2e5d514ba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7c022f12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d89f492bf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5c92164fd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bc4c8bfdc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6deb2695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0b40ca45e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c46fb6a2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1 621 227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ARNOLD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 vei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821 995 892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INVESTERING AS</a:t>
            </a:r>
          </a:p>
        </p:txBody>
      </p:sp>
    </p:spTree>
  </p:cSld>
  <p:clrMapOvr>
    <a:masterClrMapping xmlns:a="http://schemas.openxmlformats.org/drawingml/2006/main"/>
  </p:clrMapOvr>
</p:sld>
</file>