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c5539a82a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dc2fa0e8a47ba"/>
  </p:sldMasterIdLst>
  <p:sldIdLst>
    <p:sldId xmlns:r="http://schemas.openxmlformats.org/officeDocument/2006/relationships" id="256" r:id="R50c85f3f6bd54a50"/>
    <p:sldId xmlns:r="http://schemas.openxmlformats.org/officeDocument/2006/relationships" id="257" r:id="Re753aabc2fcb425c"/>
    <p:sldId xmlns:r="http://schemas.openxmlformats.org/officeDocument/2006/relationships" id="258" r:id="R0c75bac979ed468e"/>
    <p:sldId xmlns:r="http://schemas.openxmlformats.org/officeDocument/2006/relationships" id="259" r:id="R5f71549956e04e48"/>
    <p:sldId xmlns:r="http://schemas.openxmlformats.org/officeDocument/2006/relationships" id="260" r:id="R3348bb097ed0482c"/>
    <p:sldId xmlns:r="http://schemas.openxmlformats.org/officeDocument/2006/relationships" id="261" r:id="Rf1d8f242e046483a"/>
    <p:sldId xmlns:r="http://schemas.openxmlformats.org/officeDocument/2006/relationships" id="262" r:id="R311d34bc0a5e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dc2fa0e8a47ba" /><Relationship Type="http://schemas.openxmlformats.org/officeDocument/2006/relationships/slide" Target="/ppt/slides/slide1.xml" Id="R50c85f3f6bd54a50" /><Relationship Type="http://schemas.openxmlformats.org/officeDocument/2006/relationships/slide" Target="/ppt/slides/slide2.xml" Id="Re753aabc2fcb425c" /><Relationship Type="http://schemas.openxmlformats.org/officeDocument/2006/relationships/slide" Target="/ppt/slides/slide3.xml" Id="R0c75bac979ed468e" /><Relationship Type="http://schemas.openxmlformats.org/officeDocument/2006/relationships/slide" Target="/ppt/slides/slide4.xml" Id="R5f71549956e04e48" /><Relationship Type="http://schemas.openxmlformats.org/officeDocument/2006/relationships/slide" Target="/ppt/slides/slide5.xml" Id="R3348bb097ed0482c" /><Relationship Type="http://schemas.openxmlformats.org/officeDocument/2006/relationships/slide" Target="/ppt/slides/slide6.xml" Id="Rf1d8f242e046483a" /><Relationship Type="http://schemas.openxmlformats.org/officeDocument/2006/relationships/slide" Target="/ppt/slides/slide7.xml" Id="R311d34bc0a5e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a398329b5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f25f8c1f4f06" /><Relationship Type="http://schemas.openxmlformats.org/officeDocument/2006/relationships/theme" Target="/ppt/slideMasters/theme/theme1.xml" Id="Rec1aadf50ebd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df25f8c1f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cac8ea603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8935f2feb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2a52da71e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f092c890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3544afe1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f469cc1aa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e3645435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OLSET KSU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OLSET KSU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OLSET KSU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OLSET KSU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OLSET KSU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OLSET KSU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12 755 316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1 562 016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5 343 728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OLSET KSU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OLSET KSU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olem@olset.no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821 996 112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OLSET KSU AS</a:t>
            </a:r>
          </a:p>
        </p:txBody>
      </p:sp>
    </p:spTree>
  </p:cSld>
  <p:clrMapOvr>
    <a:masterClrMapping xmlns:a="http://schemas.openxmlformats.org/drawingml/2006/main"/>
  </p:clrMapOvr>
</p:sld>
</file>