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6e2c77cbe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27cd65fb94f14"/>
  </p:sldMasterIdLst>
  <p:sldIdLst>
    <p:sldId xmlns:r="http://schemas.openxmlformats.org/officeDocument/2006/relationships" id="256" r:id="R2630b8b6c1d54879"/>
    <p:sldId xmlns:r="http://schemas.openxmlformats.org/officeDocument/2006/relationships" id="257" r:id="Rb5363e2d89aa4084"/>
    <p:sldId xmlns:r="http://schemas.openxmlformats.org/officeDocument/2006/relationships" id="258" r:id="R053d1c8a94df4f83"/>
    <p:sldId xmlns:r="http://schemas.openxmlformats.org/officeDocument/2006/relationships" id="259" r:id="Ra5c52eba859f472a"/>
    <p:sldId xmlns:r="http://schemas.openxmlformats.org/officeDocument/2006/relationships" id="260" r:id="R06d3f4e2259c49c3"/>
    <p:sldId xmlns:r="http://schemas.openxmlformats.org/officeDocument/2006/relationships" id="261" r:id="Rb427af11af5b484c"/>
    <p:sldId xmlns:r="http://schemas.openxmlformats.org/officeDocument/2006/relationships" id="262" r:id="Rb87b28f71618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27cd65fb94f14" /><Relationship Type="http://schemas.openxmlformats.org/officeDocument/2006/relationships/slide" Target="/ppt/slides/slide1.xml" Id="R2630b8b6c1d54879" /><Relationship Type="http://schemas.openxmlformats.org/officeDocument/2006/relationships/slide" Target="/ppt/slides/slide2.xml" Id="Rb5363e2d89aa4084" /><Relationship Type="http://schemas.openxmlformats.org/officeDocument/2006/relationships/slide" Target="/ppt/slides/slide3.xml" Id="R053d1c8a94df4f83" /><Relationship Type="http://schemas.openxmlformats.org/officeDocument/2006/relationships/slide" Target="/ppt/slides/slide4.xml" Id="Ra5c52eba859f472a" /><Relationship Type="http://schemas.openxmlformats.org/officeDocument/2006/relationships/slide" Target="/ppt/slides/slide5.xml" Id="R06d3f4e2259c49c3" /><Relationship Type="http://schemas.openxmlformats.org/officeDocument/2006/relationships/slide" Target="/ppt/slides/slide6.xml" Id="Rb427af11af5b484c" /><Relationship Type="http://schemas.openxmlformats.org/officeDocument/2006/relationships/slide" Target="/ppt/slides/slide7.xml" Id="Rb87b28f71618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a2dff8ee8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32f8f5024304" /><Relationship Type="http://schemas.openxmlformats.org/officeDocument/2006/relationships/theme" Target="/ppt/slideMasters/theme/theme1.xml" Id="R260456616776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b32f8f502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a127cba3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75b218af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b466000c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1fb640466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5eac907f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ce166054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e1bd6144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