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0b26d2f8b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5f6c4b2be4c58"/>
  </p:sldMasterIdLst>
  <p:sldIdLst>
    <p:sldId xmlns:r="http://schemas.openxmlformats.org/officeDocument/2006/relationships" id="256" r:id="Rba5e61dde2474da1"/>
    <p:sldId xmlns:r="http://schemas.openxmlformats.org/officeDocument/2006/relationships" id="257" r:id="R383401ea39984705"/>
    <p:sldId xmlns:r="http://schemas.openxmlformats.org/officeDocument/2006/relationships" id="258" r:id="R5ea47f17b91b46c9"/>
    <p:sldId xmlns:r="http://schemas.openxmlformats.org/officeDocument/2006/relationships" id="259" r:id="R7809fbd0d72546f6"/>
    <p:sldId xmlns:r="http://schemas.openxmlformats.org/officeDocument/2006/relationships" id="260" r:id="R0a13ee038b8941c7"/>
    <p:sldId xmlns:r="http://schemas.openxmlformats.org/officeDocument/2006/relationships" id="261" r:id="Rfe6903e48be24660"/>
    <p:sldId xmlns:r="http://schemas.openxmlformats.org/officeDocument/2006/relationships" id="262" r:id="R0d29c559a4e1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5f6c4b2be4c58" /><Relationship Type="http://schemas.openxmlformats.org/officeDocument/2006/relationships/slide" Target="/ppt/slides/slide1.xml" Id="Rba5e61dde2474da1" /><Relationship Type="http://schemas.openxmlformats.org/officeDocument/2006/relationships/slide" Target="/ppt/slides/slide2.xml" Id="R383401ea39984705" /><Relationship Type="http://schemas.openxmlformats.org/officeDocument/2006/relationships/slide" Target="/ppt/slides/slide3.xml" Id="R5ea47f17b91b46c9" /><Relationship Type="http://schemas.openxmlformats.org/officeDocument/2006/relationships/slide" Target="/ppt/slides/slide4.xml" Id="R7809fbd0d72546f6" /><Relationship Type="http://schemas.openxmlformats.org/officeDocument/2006/relationships/slide" Target="/ppt/slides/slide5.xml" Id="R0a13ee038b8941c7" /><Relationship Type="http://schemas.openxmlformats.org/officeDocument/2006/relationships/slide" Target="/ppt/slides/slide6.xml" Id="Rfe6903e48be24660" /><Relationship Type="http://schemas.openxmlformats.org/officeDocument/2006/relationships/slide" Target="/ppt/slides/slide7.xml" Id="R0d29c559a4e1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b5366fddc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7429525d42b6" /><Relationship Type="http://schemas.openxmlformats.org/officeDocument/2006/relationships/theme" Target="/ppt/slideMasters/theme/theme1.xml" Id="Rca5a97b522d9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37429525d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9e760754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8f359b59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a2168dad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30a8be5d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523f3783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ff782353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814b7e55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KALDAHL JONAS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