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1fa0fe992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51fc421a84c21"/>
  </p:sldMasterIdLst>
  <p:sldIdLst>
    <p:sldId xmlns:r="http://schemas.openxmlformats.org/officeDocument/2006/relationships" id="256" r:id="R11a468cd285948c7"/>
    <p:sldId xmlns:r="http://schemas.openxmlformats.org/officeDocument/2006/relationships" id="257" r:id="R180333ea27f64e1d"/>
    <p:sldId xmlns:r="http://schemas.openxmlformats.org/officeDocument/2006/relationships" id="258" r:id="R8a7f95010bd24e66"/>
    <p:sldId xmlns:r="http://schemas.openxmlformats.org/officeDocument/2006/relationships" id="259" r:id="Rb9fae88dad304e2e"/>
    <p:sldId xmlns:r="http://schemas.openxmlformats.org/officeDocument/2006/relationships" id="260" r:id="Rb330da996c5f4520"/>
    <p:sldId xmlns:r="http://schemas.openxmlformats.org/officeDocument/2006/relationships" id="261" r:id="R9bc04acb3aaf4091"/>
    <p:sldId xmlns:r="http://schemas.openxmlformats.org/officeDocument/2006/relationships" id="262" r:id="R223c948e6340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51fc421a84c21" /><Relationship Type="http://schemas.openxmlformats.org/officeDocument/2006/relationships/slide" Target="/ppt/slides/slide1.xml" Id="R11a468cd285948c7" /><Relationship Type="http://schemas.openxmlformats.org/officeDocument/2006/relationships/slide" Target="/ppt/slides/slide2.xml" Id="R180333ea27f64e1d" /><Relationship Type="http://schemas.openxmlformats.org/officeDocument/2006/relationships/slide" Target="/ppt/slides/slide3.xml" Id="R8a7f95010bd24e66" /><Relationship Type="http://schemas.openxmlformats.org/officeDocument/2006/relationships/slide" Target="/ppt/slides/slide4.xml" Id="Rb9fae88dad304e2e" /><Relationship Type="http://schemas.openxmlformats.org/officeDocument/2006/relationships/slide" Target="/ppt/slides/slide5.xml" Id="Rb330da996c5f4520" /><Relationship Type="http://schemas.openxmlformats.org/officeDocument/2006/relationships/slide" Target="/ppt/slides/slide6.xml" Id="R9bc04acb3aaf4091" /><Relationship Type="http://schemas.openxmlformats.org/officeDocument/2006/relationships/slide" Target="/ppt/slides/slide7.xml" Id="R223c948e6340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bbee856ca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1d9670604843" /><Relationship Type="http://schemas.openxmlformats.org/officeDocument/2006/relationships/theme" Target="/ppt/slideMasters/theme/theme1.xml" Id="Reca40a563aa1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b1d967060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e0f455ff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a888a435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b0d194ee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76fe3f44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e356cca3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347c57ca0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2bfc9ff8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