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200fec43b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81b4c71e6454e"/>
  </p:sldMasterIdLst>
  <p:sldIdLst>
    <p:sldId xmlns:r="http://schemas.openxmlformats.org/officeDocument/2006/relationships" id="256" r:id="R727464fe42b745ad"/>
    <p:sldId xmlns:r="http://schemas.openxmlformats.org/officeDocument/2006/relationships" id="257" r:id="Ra053f33d261e438a"/>
    <p:sldId xmlns:r="http://schemas.openxmlformats.org/officeDocument/2006/relationships" id="258" r:id="Ra83d9c15f3e143f2"/>
    <p:sldId xmlns:r="http://schemas.openxmlformats.org/officeDocument/2006/relationships" id="259" r:id="R64e55b6d7c1e4378"/>
    <p:sldId xmlns:r="http://schemas.openxmlformats.org/officeDocument/2006/relationships" id="260" r:id="R8d8c534a9ce54dd5"/>
    <p:sldId xmlns:r="http://schemas.openxmlformats.org/officeDocument/2006/relationships" id="261" r:id="Rebc193eeabf54456"/>
    <p:sldId xmlns:r="http://schemas.openxmlformats.org/officeDocument/2006/relationships" id="262" r:id="R19aecbe783ca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81b4c71e6454e" /><Relationship Type="http://schemas.openxmlformats.org/officeDocument/2006/relationships/slide" Target="/ppt/slides/slide1.xml" Id="R727464fe42b745ad" /><Relationship Type="http://schemas.openxmlformats.org/officeDocument/2006/relationships/slide" Target="/ppt/slides/slide2.xml" Id="Ra053f33d261e438a" /><Relationship Type="http://schemas.openxmlformats.org/officeDocument/2006/relationships/slide" Target="/ppt/slides/slide3.xml" Id="Ra83d9c15f3e143f2" /><Relationship Type="http://schemas.openxmlformats.org/officeDocument/2006/relationships/slide" Target="/ppt/slides/slide4.xml" Id="R64e55b6d7c1e4378" /><Relationship Type="http://schemas.openxmlformats.org/officeDocument/2006/relationships/slide" Target="/ppt/slides/slide5.xml" Id="R8d8c534a9ce54dd5" /><Relationship Type="http://schemas.openxmlformats.org/officeDocument/2006/relationships/slide" Target="/ppt/slides/slide6.xml" Id="Rebc193eeabf54456" /><Relationship Type="http://schemas.openxmlformats.org/officeDocument/2006/relationships/slide" Target="/ppt/slides/slide7.xml" Id="R19aecbe783ca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2935a0ee8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e8dcd6724e19" /><Relationship Type="http://schemas.openxmlformats.org/officeDocument/2006/relationships/theme" Target="/ppt/slideMasters/theme/theme1.xml" Id="Rb9fc4074071c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ee8dcd672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5b636323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e600a623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724e8388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dde5499b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70df4df1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fd3b6a3a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58b49fb4d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FRODE 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FRODE RABBEN AS ble etablert [år] og holder til i Vestre Vinnesvåg.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4 441 767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Vinnes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5396 Vestre Vinnesvåg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RABBEN AS</a:t>
            </a:r>
          </a:p>
        </p:txBody>
      </p:sp>
    </p:spTree>
  </p:cSld>
  <p:clrMapOvr>
    <a:masterClrMapping xmlns:a="http://schemas.openxmlformats.org/drawingml/2006/main"/>
  </p:clrMapOvr>
</p:sld>
</file>