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414a2780244b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4e8f4faac04d78"/>
  </p:sldMasterIdLst>
  <p:sldIdLst>
    <p:sldId xmlns:r="http://schemas.openxmlformats.org/officeDocument/2006/relationships" id="256" r:id="Ref77bae2d53e416a"/>
    <p:sldId xmlns:r="http://schemas.openxmlformats.org/officeDocument/2006/relationships" id="257" r:id="R0b3ce7081a0946b5"/>
    <p:sldId xmlns:r="http://schemas.openxmlformats.org/officeDocument/2006/relationships" id="258" r:id="R7752b3384ded41e8"/>
    <p:sldId xmlns:r="http://schemas.openxmlformats.org/officeDocument/2006/relationships" id="259" r:id="R31debd52171b42fd"/>
    <p:sldId xmlns:r="http://schemas.openxmlformats.org/officeDocument/2006/relationships" id="260" r:id="R026f7fea4afe47fc"/>
    <p:sldId xmlns:r="http://schemas.openxmlformats.org/officeDocument/2006/relationships" id="261" r:id="Rf1b141063b834357"/>
    <p:sldId xmlns:r="http://schemas.openxmlformats.org/officeDocument/2006/relationships" id="262" r:id="R176a9a59a3484a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4e8f4faac04d78" /><Relationship Type="http://schemas.openxmlformats.org/officeDocument/2006/relationships/slide" Target="/ppt/slides/slide1.xml" Id="Ref77bae2d53e416a" /><Relationship Type="http://schemas.openxmlformats.org/officeDocument/2006/relationships/slide" Target="/ppt/slides/slide2.xml" Id="R0b3ce7081a0946b5" /><Relationship Type="http://schemas.openxmlformats.org/officeDocument/2006/relationships/slide" Target="/ppt/slides/slide3.xml" Id="R7752b3384ded41e8" /><Relationship Type="http://schemas.openxmlformats.org/officeDocument/2006/relationships/slide" Target="/ppt/slides/slide4.xml" Id="R31debd52171b42fd" /><Relationship Type="http://schemas.openxmlformats.org/officeDocument/2006/relationships/slide" Target="/ppt/slides/slide5.xml" Id="R026f7fea4afe47fc" /><Relationship Type="http://schemas.openxmlformats.org/officeDocument/2006/relationships/slide" Target="/ppt/slides/slide6.xml" Id="Rf1b141063b834357" /><Relationship Type="http://schemas.openxmlformats.org/officeDocument/2006/relationships/slide" Target="/ppt/slides/slide7.xml" Id="R176a9a59a3484a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b16a2173634a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6ad46291d4a5d" /><Relationship Type="http://schemas.openxmlformats.org/officeDocument/2006/relationships/theme" Target="/ppt/slideMasters/theme/theme1.xml" Id="R1c33ddd3dfcc48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46ad46291d4a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f07e8670842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87b2e778d47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178fc6f784c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4bcb9010142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8d589c6e146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aacd39f5c342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23561f0534b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VILLA J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 J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VILLA J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 J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 J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 J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293 164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8 706 044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10 669 507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 J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TÅLE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 J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Hjorteveien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822 097 162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 J AS</a:t>
            </a:r>
          </a:p>
        </p:txBody>
      </p:sp>
    </p:spTree>
  </p:cSld>
  <p:clrMapOvr>
    <a:masterClrMapping xmlns:a="http://schemas.openxmlformats.org/drawingml/2006/main"/>
  </p:clrMapOvr>
</p:sld>
</file>