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1fe22332744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b17d3650734e6b"/>
  </p:sldMasterIdLst>
  <p:sldIdLst>
    <p:sldId xmlns:r="http://schemas.openxmlformats.org/officeDocument/2006/relationships" id="256" r:id="Ra32b7d1f106c454a"/>
    <p:sldId xmlns:r="http://schemas.openxmlformats.org/officeDocument/2006/relationships" id="257" r:id="R7da717b7ce854110"/>
    <p:sldId xmlns:r="http://schemas.openxmlformats.org/officeDocument/2006/relationships" id="258" r:id="Rdaa802da0db54f5c"/>
    <p:sldId xmlns:r="http://schemas.openxmlformats.org/officeDocument/2006/relationships" id="259" r:id="R0ee0e1bd99f14078"/>
    <p:sldId xmlns:r="http://schemas.openxmlformats.org/officeDocument/2006/relationships" id="260" r:id="R8bd73af126f84c60"/>
    <p:sldId xmlns:r="http://schemas.openxmlformats.org/officeDocument/2006/relationships" id="261" r:id="Rc4e5e73b04c7404a"/>
    <p:sldId xmlns:r="http://schemas.openxmlformats.org/officeDocument/2006/relationships" id="262" r:id="R1a39619bb9cb4f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17d3650734e6b" /><Relationship Type="http://schemas.openxmlformats.org/officeDocument/2006/relationships/slide" Target="/ppt/slides/slide1.xml" Id="Ra32b7d1f106c454a" /><Relationship Type="http://schemas.openxmlformats.org/officeDocument/2006/relationships/slide" Target="/ppt/slides/slide2.xml" Id="R7da717b7ce854110" /><Relationship Type="http://schemas.openxmlformats.org/officeDocument/2006/relationships/slide" Target="/ppt/slides/slide3.xml" Id="Rdaa802da0db54f5c" /><Relationship Type="http://schemas.openxmlformats.org/officeDocument/2006/relationships/slide" Target="/ppt/slides/slide4.xml" Id="R0ee0e1bd99f14078" /><Relationship Type="http://schemas.openxmlformats.org/officeDocument/2006/relationships/slide" Target="/ppt/slides/slide5.xml" Id="R8bd73af126f84c60" /><Relationship Type="http://schemas.openxmlformats.org/officeDocument/2006/relationships/slide" Target="/ppt/slides/slide6.xml" Id="Rc4e5e73b04c7404a" /><Relationship Type="http://schemas.openxmlformats.org/officeDocument/2006/relationships/slide" Target="/ppt/slides/slide7.xml" Id="R1a39619bb9cb4f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1da352a6c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e7588820b46ca" /><Relationship Type="http://schemas.openxmlformats.org/officeDocument/2006/relationships/theme" Target="/ppt/slideMasters/theme/theme1.xml" Id="Rd4a509f1e38749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3e7588820b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9fd8012c44c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a74d304b6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73d10cfce45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e813341fd46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d85e014334e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d3c57da9148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a772a7f48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BYGGTEKNIKK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BYGGTEKNIKK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37 919 388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2 038 234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1 145 611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11 221 320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25 482 214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GIMMESTAD SANDE HOLDING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BREKKO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Spjeldsvegen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01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post@vestbt.no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www.vestbt.no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822 151 302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BYGGTEKNIKK AS</a:t>
            </a:r>
          </a:p>
        </p:txBody>
      </p:sp>
    </p:spTree>
  </p:cSld>
  <p:clrMapOvr>
    <a:masterClrMapping xmlns:a="http://schemas.openxmlformats.org/drawingml/2006/main"/>
  </p:clrMapOvr>
</p:sld>
</file>