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6554076ed48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b1c06c992409d"/>
  </p:sldMasterIdLst>
  <p:sldIdLst>
    <p:sldId xmlns:r="http://schemas.openxmlformats.org/officeDocument/2006/relationships" id="256" r:id="R258fff4295c14a93"/>
    <p:sldId xmlns:r="http://schemas.openxmlformats.org/officeDocument/2006/relationships" id="257" r:id="R1b62501d30694bee"/>
    <p:sldId xmlns:r="http://schemas.openxmlformats.org/officeDocument/2006/relationships" id="258" r:id="R4e6241f2f66a4bdc"/>
    <p:sldId xmlns:r="http://schemas.openxmlformats.org/officeDocument/2006/relationships" id="259" r:id="R08c43b04e54149c5"/>
    <p:sldId xmlns:r="http://schemas.openxmlformats.org/officeDocument/2006/relationships" id="260" r:id="Rb1cb2908d3754477"/>
    <p:sldId xmlns:r="http://schemas.openxmlformats.org/officeDocument/2006/relationships" id="261" r:id="R7a7a16f458384a6f"/>
    <p:sldId xmlns:r="http://schemas.openxmlformats.org/officeDocument/2006/relationships" id="262" r:id="R916b9785a5e4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b1c06c992409d" /><Relationship Type="http://schemas.openxmlformats.org/officeDocument/2006/relationships/slide" Target="/ppt/slides/slide1.xml" Id="R258fff4295c14a93" /><Relationship Type="http://schemas.openxmlformats.org/officeDocument/2006/relationships/slide" Target="/ppt/slides/slide2.xml" Id="R1b62501d30694bee" /><Relationship Type="http://schemas.openxmlformats.org/officeDocument/2006/relationships/slide" Target="/ppt/slides/slide3.xml" Id="R4e6241f2f66a4bdc" /><Relationship Type="http://schemas.openxmlformats.org/officeDocument/2006/relationships/slide" Target="/ppt/slides/slide4.xml" Id="R08c43b04e54149c5" /><Relationship Type="http://schemas.openxmlformats.org/officeDocument/2006/relationships/slide" Target="/ppt/slides/slide5.xml" Id="Rb1cb2908d3754477" /><Relationship Type="http://schemas.openxmlformats.org/officeDocument/2006/relationships/slide" Target="/ppt/slides/slide6.xml" Id="R7a7a16f458384a6f" /><Relationship Type="http://schemas.openxmlformats.org/officeDocument/2006/relationships/slide" Target="/ppt/slides/slide7.xml" Id="R916b9785a5e4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01488569b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eaf546b224e49" /><Relationship Type="http://schemas.openxmlformats.org/officeDocument/2006/relationships/theme" Target="/ppt/slideMasters/theme/theme1.xml" Id="Rfd07fd8ed83d4c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4eaf546b224e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3179e0503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2bae6c14e46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e8134dfd6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fa958f4f6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b5944176940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55bcbe7d448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623591dec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BYGGTOTAL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BYGGTOTAL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15 384 273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771 789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2 653 514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5 167 303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9518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post@byggtotal-as.no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822 157 912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BYGGTOTAL AS</a:t>
            </a:r>
          </a:p>
        </p:txBody>
      </p:sp>
    </p:spTree>
  </p:cSld>
  <p:clrMapOvr>
    <a:masterClrMapping xmlns:a="http://schemas.openxmlformats.org/drawingml/2006/main"/>
  </p:clrMapOvr>
</p:sld>
</file>