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3db84c19249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a642109394194"/>
  </p:sldMasterIdLst>
  <p:sldIdLst>
    <p:sldId xmlns:r="http://schemas.openxmlformats.org/officeDocument/2006/relationships" id="256" r:id="Rb859a1e052fb486b"/>
    <p:sldId xmlns:r="http://schemas.openxmlformats.org/officeDocument/2006/relationships" id="257" r:id="Rea2d2afe2afa4c14"/>
    <p:sldId xmlns:r="http://schemas.openxmlformats.org/officeDocument/2006/relationships" id="258" r:id="R536bf695163b46d3"/>
    <p:sldId xmlns:r="http://schemas.openxmlformats.org/officeDocument/2006/relationships" id="259" r:id="R56a44c886556421d"/>
    <p:sldId xmlns:r="http://schemas.openxmlformats.org/officeDocument/2006/relationships" id="260" r:id="Re3a1fc78fabf4c2f"/>
    <p:sldId xmlns:r="http://schemas.openxmlformats.org/officeDocument/2006/relationships" id="261" r:id="R619e337d0faa456a"/>
    <p:sldId xmlns:r="http://schemas.openxmlformats.org/officeDocument/2006/relationships" id="262" r:id="Rcec4a9d745d242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a642109394194" /><Relationship Type="http://schemas.openxmlformats.org/officeDocument/2006/relationships/slide" Target="/ppt/slides/slide1.xml" Id="Rb859a1e052fb486b" /><Relationship Type="http://schemas.openxmlformats.org/officeDocument/2006/relationships/slide" Target="/ppt/slides/slide2.xml" Id="Rea2d2afe2afa4c14" /><Relationship Type="http://schemas.openxmlformats.org/officeDocument/2006/relationships/slide" Target="/ppt/slides/slide3.xml" Id="R536bf695163b46d3" /><Relationship Type="http://schemas.openxmlformats.org/officeDocument/2006/relationships/slide" Target="/ppt/slides/slide4.xml" Id="R56a44c886556421d" /><Relationship Type="http://schemas.openxmlformats.org/officeDocument/2006/relationships/slide" Target="/ppt/slides/slide5.xml" Id="Re3a1fc78fabf4c2f" /><Relationship Type="http://schemas.openxmlformats.org/officeDocument/2006/relationships/slide" Target="/ppt/slides/slide6.xml" Id="R619e337d0faa456a" /><Relationship Type="http://schemas.openxmlformats.org/officeDocument/2006/relationships/slide" Target="/ppt/slides/slide7.xml" Id="Rcec4a9d745d242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89e2ff103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f28a2d45a400e" /><Relationship Type="http://schemas.openxmlformats.org/officeDocument/2006/relationships/theme" Target="/ppt/slideMasters/theme/theme1.xml" Id="R18cf7d83240b46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3f28a2d45a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a8a30b0dd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232cbafae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79fb50fa243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fd152697f47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2e065cd524c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88b9266d7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ce4315fce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STINGRI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STINGRI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STINGRI HOLDING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STINGRI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STINGRI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STINGRI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534 538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534 538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STINGRI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INDERGÅRD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STINGRI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Sjetnhaugan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822 172 962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STINGRI HOLDING AS</a:t>
            </a:r>
          </a:p>
        </p:txBody>
      </p:sp>
    </p:spTree>
  </p:cSld>
  <p:clrMapOvr>
    <a:masterClrMapping xmlns:a="http://schemas.openxmlformats.org/drawingml/2006/main"/>
  </p:clrMapOvr>
</p:sld>
</file>