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e8746a7fd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ea372fd904811"/>
  </p:sldMasterIdLst>
  <p:sldIdLst>
    <p:sldId xmlns:r="http://schemas.openxmlformats.org/officeDocument/2006/relationships" id="256" r:id="R52527e9fdc7441c1"/>
    <p:sldId xmlns:r="http://schemas.openxmlformats.org/officeDocument/2006/relationships" id="257" r:id="R60fb5d55844445c9"/>
    <p:sldId xmlns:r="http://schemas.openxmlformats.org/officeDocument/2006/relationships" id="258" r:id="Re038649d5d5c419f"/>
    <p:sldId xmlns:r="http://schemas.openxmlformats.org/officeDocument/2006/relationships" id="259" r:id="Rab7b06e587a54ee5"/>
    <p:sldId xmlns:r="http://schemas.openxmlformats.org/officeDocument/2006/relationships" id="260" r:id="R0b9eb24282cd45e6"/>
    <p:sldId xmlns:r="http://schemas.openxmlformats.org/officeDocument/2006/relationships" id="261" r:id="Re536b38e7f7b4b4c"/>
    <p:sldId xmlns:r="http://schemas.openxmlformats.org/officeDocument/2006/relationships" id="262" r:id="R871e10be3f8e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ea372fd904811" /><Relationship Type="http://schemas.openxmlformats.org/officeDocument/2006/relationships/slide" Target="/ppt/slides/slide1.xml" Id="R52527e9fdc7441c1" /><Relationship Type="http://schemas.openxmlformats.org/officeDocument/2006/relationships/slide" Target="/ppt/slides/slide2.xml" Id="R60fb5d55844445c9" /><Relationship Type="http://schemas.openxmlformats.org/officeDocument/2006/relationships/slide" Target="/ppt/slides/slide3.xml" Id="Re038649d5d5c419f" /><Relationship Type="http://schemas.openxmlformats.org/officeDocument/2006/relationships/slide" Target="/ppt/slides/slide4.xml" Id="Rab7b06e587a54ee5" /><Relationship Type="http://schemas.openxmlformats.org/officeDocument/2006/relationships/slide" Target="/ppt/slides/slide5.xml" Id="R0b9eb24282cd45e6" /><Relationship Type="http://schemas.openxmlformats.org/officeDocument/2006/relationships/slide" Target="/ppt/slides/slide6.xml" Id="Re536b38e7f7b4b4c" /><Relationship Type="http://schemas.openxmlformats.org/officeDocument/2006/relationships/slide" Target="/ppt/slides/slide7.xml" Id="R871e10be3f8e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8af1e3468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ba7bf42b1463e" /><Relationship Type="http://schemas.openxmlformats.org/officeDocument/2006/relationships/theme" Target="/ppt/slideMasters/theme/theme1.xml" Id="R9aa9f95da9e5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ba7bf42b1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dc48dd1e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172957f12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7dda3456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4d96cda9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91e8105a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238a14f6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e41b6689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1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1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10 353 238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MDM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40 07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mdmnorge@gmail.com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822 205 542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