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25b491468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805846a3047d5"/>
  </p:sldMasterIdLst>
  <p:sldIdLst>
    <p:sldId xmlns:r="http://schemas.openxmlformats.org/officeDocument/2006/relationships" id="256" r:id="R1e795f6fd5554526"/>
    <p:sldId xmlns:r="http://schemas.openxmlformats.org/officeDocument/2006/relationships" id="257" r:id="R03875155ca4e4b0b"/>
    <p:sldId xmlns:r="http://schemas.openxmlformats.org/officeDocument/2006/relationships" id="258" r:id="R035a851b6b4f4dec"/>
    <p:sldId xmlns:r="http://schemas.openxmlformats.org/officeDocument/2006/relationships" id="259" r:id="Rc9bb4ff748944933"/>
    <p:sldId xmlns:r="http://schemas.openxmlformats.org/officeDocument/2006/relationships" id="260" r:id="R8788f0392934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805846a3047d5" /><Relationship Type="http://schemas.openxmlformats.org/officeDocument/2006/relationships/slide" Target="/ppt/slides/slide1.xml" Id="R1e795f6fd5554526" /><Relationship Type="http://schemas.openxmlformats.org/officeDocument/2006/relationships/slide" Target="/ppt/slides/slide2.xml" Id="R03875155ca4e4b0b" /><Relationship Type="http://schemas.openxmlformats.org/officeDocument/2006/relationships/slide" Target="/ppt/slides/slide3.xml" Id="R035a851b6b4f4dec" /><Relationship Type="http://schemas.openxmlformats.org/officeDocument/2006/relationships/slide" Target="/ppt/slides/slide4.xml" Id="Rc9bb4ff748944933" /><Relationship Type="http://schemas.openxmlformats.org/officeDocument/2006/relationships/slide" Target="/ppt/slides/slide5.xml" Id="R8788f0392934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93dd67682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7aae74884bcd" /><Relationship Type="http://schemas.openxmlformats.org/officeDocument/2006/relationships/theme" Target="/ppt/slideMasters/theme/theme1.xml" Id="R58ec7930077e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b7aae7488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43428b36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a986b634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3e95a121d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4f1b9c59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24a84b589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ELEGANT HUS ALEID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ELEGANT HUS ALEID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ELEGANT HUS ALEID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ELEGANT HUS ALEID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ELEGANT HUS ALEID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ELEGANT HUS ALEID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Sundbekkvegen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822 220 142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ELEGANT HUS ALEID</a:t>
            </a:r>
          </a:p>
        </p:txBody>
      </p:sp>
    </p:spTree>
  </p:cSld>
  <p:clrMapOvr>
    <a:masterClrMapping xmlns:a="http://schemas.openxmlformats.org/drawingml/2006/main"/>
  </p:clrMapOvr>
</p:sld>
</file>