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fbfe1e792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6997c7fcf4ad0"/>
  </p:sldMasterIdLst>
  <p:sldIdLst>
    <p:sldId xmlns:r="http://schemas.openxmlformats.org/officeDocument/2006/relationships" id="256" r:id="Ra824f09fcd8c432b"/>
    <p:sldId xmlns:r="http://schemas.openxmlformats.org/officeDocument/2006/relationships" id="257" r:id="R5a68788cd7c54e47"/>
    <p:sldId xmlns:r="http://schemas.openxmlformats.org/officeDocument/2006/relationships" id="258" r:id="R438b54bd075e4189"/>
    <p:sldId xmlns:r="http://schemas.openxmlformats.org/officeDocument/2006/relationships" id="259" r:id="R417d00fb99234870"/>
    <p:sldId xmlns:r="http://schemas.openxmlformats.org/officeDocument/2006/relationships" id="260" r:id="Rffe0d3bd6bb64aad"/>
    <p:sldId xmlns:r="http://schemas.openxmlformats.org/officeDocument/2006/relationships" id="261" r:id="Rba388c8fe8b64984"/>
    <p:sldId xmlns:r="http://schemas.openxmlformats.org/officeDocument/2006/relationships" id="262" r:id="R6b4513c6e2e5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6997c7fcf4ad0" /><Relationship Type="http://schemas.openxmlformats.org/officeDocument/2006/relationships/slide" Target="/ppt/slides/slide1.xml" Id="Ra824f09fcd8c432b" /><Relationship Type="http://schemas.openxmlformats.org/officeDocument/2006/relationships/slide" Target="/ppt/slides/slide2.xml" Id="R5a68788cd7c54e47" /><Relationship Type="http://schemas.openxmlformats.org/officeDocument/2006/relationships/slide" Target="/ppt/slides/slide3.xml" Id="R438b54bd075e4189" /><Relationship Type="http://schemas.openxmlformats.org/officeDocument/2006/relationships/slide" Target="/ppt/slides/slide4.xml" Id="R417d00fb99234870" /><Relationship Type="http://schemas.openxmlformats.org/officeDocument/2006/relationships/slide" Target="/ppt/slides/slide5.xml" Id="Rffe0d3bd6bb64aad" /><Relationship Type="http://schemas.openxmlformats.org/officeDocument/2006/relationships/slide" Target="/ppt/slides/slide6.xml" Id="Rba388c8fe8b64984" /><Relationship Type="http://schemas.openxmlformats.org/officeDocument/2006/relationships/slide" Target="/ppt/slides/slide7.xml" Id="R6b4513c6e2e5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05ebbdeb3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475b7a0940c8" /><Relationship Type="http://schemas.openxmlformats.org/officeDocument/2006/relationships/theme" Target="/ppt/slideMasters/theme/theme1.xml" Id="R1d5eed6a22e6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f475b7a09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69d9f0fc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20b15045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698d9d0a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2a6b8a28b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5e5cca67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1f8ca04a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949f0d42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D-IH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D-IH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DRYJAS HUBERT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84B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822 232 752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D-IH AS</a:t>
            </a:r>
          </a:p>
        </p:txBody>
      </p:sp>
    </p:spTree>
  </p:cSld>
  <p:clrMapOvr>
    <a:masterClrMapping xmlns:a="http://schemas.openxmlformats.org/drawingml/2006/main"/>
  </p:clrMapOvr>
</p:sld>
</file>