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cf0d4f1cbe4a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52fb1f0dc24726"/>
  </p:sldMasterIdLst>
  <p:sldIdLst>
    <p:sldId xmlns:r="http://schemas.openxmlformats.org/officeDocument/2006/relationships" id="256" r:id="R5578798f099447cf"/>
    <p:sldId xmlns:r="http://schemas.openxmlformats.org/officeDocument/2006/relationships" id="257" r:id="Re75c6962fb6347bb"/>
    <p:sldId xmlns:r="http://schemas.openxmlformats.org/officeDocument/2006/relationships" id="258" r:id="Rde6931687f10493d"/>
    <p:sldId xmlns:r="http://schemas.openxmlformats.org/officeDocument/2006/relationships" id="259" r:id="R105e4ecbb9284956"/>
    <p:sldId xmlns:r="http://schemas.openxmlformats.org/officeDocument/2006/relationships" id="260" r:id="R061cf5306b4e4662"/>
    <p:sldId xmlns:r="http://schemas.openxmlformats.org/officeDocument/2006/relationships" id="261" r:id="Ra5b28892013b4729"/>
    <p:sldId xmlns:r="http://schemas.openxmlformats.org/officeDocument/2006/relationships" id="262" r:id="Rf3630dfe702d4b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52fb1f0dc24726" /><Relationship Type="http://schemas.openxmlformats.org/officeDocument/2006/relationships/slide" Target="/ppt/slides/slide1.xml" Id="R5578798f099447cf" /><Relationship Type="http://schemas.openxmlformats.org/officeDocument/2006/relationships/slide" Target="/ppt/slides/slide2.xml" Id="Re75c6962fb6347bb" /><Relationship Type="http://schemas.openxmlformats.org/officeDocument/2006/relationships/slide" Target="/ppt/slides/slide3.xml" Id="Rde6931687f10493d" /><Relationship Type="http://schemas.openxmlformats.org/officeDocument/2006/relationships/slide" Target="/ppt/slides/slide4.xml" Id="R105e4ecbb9284956" /><Relationship Type="http://schemas.openxmlformats.org/officeDocument/2006/relationships/slide" Target="/ppt/slides/slide5.xml" Id="R061cf5306b4e4662" /><Relationship Type="http://schemas.openxmlformats.org/officeDocument/2006/relationships/slide" Target="/ppt/slides/slide6.xml" Id="Ra5b28892013b4729" /><Relationship Type="http://schemas.openxmlformats.org/officeDocument/2006/relationships/slide" Target="/ppt/slides/slide7.xml" Id="Rf3630dfe702d4b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bfa6827f7545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1c2e34c44442b" /><Relationship Type="http://schemas.openxmlformats.org/officeDocument/2006/relationships/theme" Target="/ppt/slideMasters/theme/theme1.xml" Id="Rb9e44e9bc73546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81c2e34c4444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ee884ed6844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ae1c694694a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c04a4cd9947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85e2d2ba845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22dad2f1c4a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4d04fd1d24e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df31314a04e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IB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 HOLDCO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11 008 182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12 940 965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17 784 560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INGEBRIKT HILDRE BJØRKHAUG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Ingebrikt Bjørkhaug, Søvikmarka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822 308 392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IB HOLDCO AS</a:t>
            </a:r>
          </a:p>
        </p:txBody>
      </p:sp>
    </p:spTree>
  </p:cSld>
  <p:clrMapOvr>
    <a:masterClrMapping xmlns:a="http://schemas.openxmlformats.org/drawingml/2006/main"/>
  </p:clrMapOvr>
</p:sld>
</file>