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ab220f5c54f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e8ed161f114cd4"/>
  </p:sldMasterIdLst>
  <p:sldIdLst>
    <p:sldId xmlns:r="http://schemas.openxmlformats.org/officeDocument/2006/relationships" id="256" r:id="R5e98840faf0d4536"/>
    <p:sldId xmlns:r="http://schemas.openxmlformats.org/officeDocument/2006/relationships" id="257" r:id="Rbbef665fe7cb43c2"/>
    <p:sldId xmlns:r="http://schemas.openxmlformats.org/officeDocument/2006/relationships" id="258" r:id="R98d2c50405bc4a70"/>
    <p:sldId xmlns:r="http://schemas.openxmlformats.org/officeDocument/2006/relationships" id="259" r:id="Rddb7d4a837a847d5"/>
    <p:sldId xmlns:r="http://schemas.openxmlformats.org/officeDocument/2006/relationships" id="260" r:id="R39112c8333bd4603"/>
    <p:sldId xmlns:r="http://schemas.openxmlformats.org/officeDocument/2006/relationships" id="261" r:id="Rdd8a919e982d4631"/>
    <p:sldId xmlns:r="http://schemas.openxmlformats.org/officeDocument/2006/relationships" id="262" r:id="Rffa443488bae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8ed161f114cd4" /><Relationship Type="http://schemas.openxmlformats.org/officeDocument/2006/relationships/slide" Target="/ppt/slides/slide1.xml" Id="R5e98840faf0d4536" /><Relationship Type="http://schemas.openxmlformats.org/officeDocument/2006/relationships/slide" Target="/ppt/slides/slide2.xml" Id="Rbbef665fe7cb43c2" /><Relationship Type="http://schemas.openxmlformats.org/officeDocument/2006/relationships/slide" Target="/ppt/slides/slide3.xml" Id="R98d2c50405bc4a70" /><Relationship Type="http://schemas.openxmlformats.org/officeDocument/2006/relationships/slide" Target="/ppt/slides/slide4.xml" Id="Rddb7d4a837a847d5" /><Relationship Type="http://schemas.openxmlformats.org/officeDocument/2006/relationships/slide" Target="/ppt/slides/slide5.xml" Id="R39112c8333bd4603" /><Relationship Type="http://schemas.openxmlformats.org/officeDocument/2006/relationships/slide" Target="/ppt/slides/slide6.xml" Id="Rdd8a919e982d4631" /><Relationship Type="http://schemas.openxmlformats.org/officeDocument/2006/relationships/slide" Target="/ppt/slides/slide7.xml" Id="Rffa443488bae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e214334744d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a1906207a4de4" /><Relationship Type="http://schemas.openxmlformats.org/officeDocument/2006/relationships/theme" Target="/ppt/slideMasters/theme/theme1.xml" Id="Re275d8eb52ee4e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a1906207a4d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c1047d9e0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06ef1a1a6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45e6b2168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12e15850d46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a51fe994142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c0da729564f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51f0304d84c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DIESELMINK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DIESELMINK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DIESELMINK HOLDING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DIESELMINK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DIESELMINK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DIESELMINK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6 215 620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9 909 592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10 219 027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DIESELMINK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LANGNES GEIR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DIESELMINK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Bekkefaret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2214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822 320 252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DIESELMINK HOLDING AS</a:t>
            </a:r>
          </a:p>
        </p:txBody>
      </p:sp>
    </p:spTree>
  </p:cSld>
  <p:clrMapOvr>
    <a:masterClrMapping xmlns:a="http://schemas.openxmlformats.org/drawingml/2006/main"/>
  </p:clrMapOvr>
</p:sld>
</file>