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512bbfab0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168b36a1347c2"/>
  </p:sldMasterIdLst>
  <p:sldIdLst>
    <p:sldId xmlns:r="http://schemas.openxmlformats.org/officeDocument/2006/relationships" id="256" r:id="Rf1656bcc5d454d44"/>
    <p:sldId xmlns:r="http://schemas.openxmlformats.org/officeDocument/2006/relationships" id="257" r:id="R2e859d9fd93d4ec8"/>
    <p:sldId xmlns:r="http://schemas.openxmlformats.org/officeDocument/2006/relationships" id="258" r:id="R4cc075376e484524"/>
    <p:sldId xmlns:r="http://schemas.openxmlformats.org/officeDocument/2006/relationships" id="259" r:id="R8f1606a82f1342ab"/>
    <p:sldId xmlns:r="http://schemas.openxmlformats.org/officeDocument/2006/relationships" id="260" r:id="R9a96a1551d114bbd"/>
    <p:sldId xmlns:r="http://schemas.openxmlformats.org/officeDocument/2006/relationships" id="261" r:id="R5992eaf51c2849ed"/>
    <p:sldId xmlns:r="http://schemas.openxmlformats.org/officeDocument/2006/relationships" id="262" r:id="R70136f6f3288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168b36a1347c2" /><Relationship Type="http://schemas.openxmlformats.org/officeDocument/2006/relationships/slide" Target="/ppt/slides/slide1.xml" Id="Rf1656bcc5d454d44" /><Relationship Type="http://schemas.openxmlformats.org/officeDocument/2006/relationships/slide" Target="/ppt/slides/slide2.xml" Id="R2e859d9fd93d4ec8" /><Relationship Type="http://schemas.openxmlformats.org/officeDocument/2006/relationships/slide" Target="/ppt/slides/slide3.xml" Id="R4cc075376e484524" /><Relationship Type="http://schemas.openxmlformats.org/officeDocument/2006/relationships/slide" Target="/ppt/slides/slide4.xml" Id="R8f1606a82f1342ab" /><Relationship Type="http://schemas.openxmlformats.org/officeDocument/2006/relationships/slide" Target="/ppt/slides/slide5.xml" Id="R9a96a1551d114bbd" /><Relationship Type="http://schemas.openxmlformats.org/officeDocument/2006/relationships/slide" Target="/ppt/slides/slide6.xml" Id="R5992eaf51c2849ed" /><Relationship Type="http://schemas.openxmlformats.org/officeDocument/2006/relationships/slide" Target="/ppt/slides/slide7.xml" Id="R70136f6f3288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abe92a7a7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7291ec4254e31" /><Relationship Type="http://schemas.openxmlformats.org/officeDocument/2006/relationships/theme" Target="/ppt/slideMasters/theme/theme1.xml" Id="R1255df06cbb1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7291ec425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21eebe4ef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50cf5f45b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b3f8fa777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8d733263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ce5505bf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755ead04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695aa45b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 TOM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822 324 282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 AS</a:t>
            </a:r>
          </a:p>
        </p:txBody>
      </p:sp>
    </p:spTree>
  </p:cSld>
  <p:clrMapOvr>
    <a:masterClrMapping xmlns:a="http://schemas.openxmlformats.org/drawingml/2006/main"/>
  </p:clrMapOvr>
</p:sld>
</file>