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5acb26c09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87530c18c492d"/>
  </p:sldMasterIdLst>
  <p:sldIdLst>
    <p:sldId xmlns:r="http://schemas.openxmlformats.org/officeDocument/2006/relationships" id="256" r:id="Re68f31371c6e43f7"/>
    <p:sldId xmlns:r="http://schemas.openxmlformats.org/officeDocument/2006/relationships" id="257" r:id="R1856f6f91b2d426b"/>
    <p:sldId xmlns:r="http://schemas.openxmlformats.org/officeDocument/2006/relationships" id="258" r:id="Re000c2904f4d4a66"/>
    <p:sldId xmlns:r="http://schemas.openxmlformats.org/officeDocument/2006/relationships" id="259" r:id="R2ff79954cf4e424a"/>
    <p:sldId xmlns:r="http://schemas.openxmlformats.org/officeDocument/2006/relationships" id="260" r:id="R805f0607940f4419"/>
    <p:sldId xmlns:r="http://schemas.openxmlformats.org/officeDocument/2006/relationships" id="261" r:id="R8d1e0038546a4ad8"/>
    <p:sldId xmlns:r="http://schemas.openxmlformats.org/officeDocument/2006/relationships" id="262" r:id="R7d7f378da2f7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87530c18c492d" /><Relationship Type="http://schemas.openxmlformats.org/officeDocument/2006/relationships/slide" Target="/ppt/slides/slide1.xml" Id="Re68f31371c6e43f7" /><Relationship Type="http://schemas.openxmlformats.org/officeDocument/2006/relationships/slide" Target="/ppt/slides/slide2.xml" Id="R1856f6f91b2d426b" /><Relationship Type="http://schemas.openxmlformats.org/officeDocument/2006/relationships/slide" Target="/ppt/slides/slide3.xml" Id="Re000c2904f4d4a66" /><Relationship Type="http://schemas.openxmlformats.org/officeDocument/2006/relationships/slide" Target="/ppt/slides/slide4.xml" Id="R2ff79954cf4e424a" /><Relationship Type="http://schemas.openxmlformats.org/officeDocument/2006/relationships/slide" Target="/ppt/slides/slide5.xml" Id="R805f0607940f4419" /><Relationship Type="http://schemas.openxmlformats.org/officeDocument/2006/relationships/slide" Target="/ppt/slides/slide6.xml" Id="R8d1e0038546a4ad8" /><Relationship Type="http://schemas.openxmlformats.org/officeDocument/2006/relationships/slide" Target="/ppt/slides/slide7.xml" Id="R7d7f378da2f7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e9b3d0b9a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4c8bcf7645fb" /><Relationship Type="http://schemas.openxmlformats.org/officeDocument/2006/relationships/theme" Target="/ppt/slideMasters/theme/theme1.xml" Id="Rd43d8c5237d6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44c8bcf76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18a04bf3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2fe28172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60aa885f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96996edc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f2dbde1e48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3cd896b0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59c8deb1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1 894 627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LARS F HØIMYR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EVA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822 356 362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 VENTURES AS</a:t>
            </a:r>
          </a:p>
        </p:txBody>
      </p:sp>
    </p:spTree>
  </p:cSld>
  <p:clrMapOvr>
    <a:masterClrMapping xmlns:a="http://schemas.openxmlformats.org/drawingml/2006/main"/>
  </p:clrMapOvr>
</p:sld>
</file>