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df7a6fa8a04d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b5fb3d26504b23"/>
  </p:sldMasterIdLst>
  <p:sldIdLst>
    <p:sldId xmlns:r="http://schemas.openxmlformats.org/officeDocument/2006/relationships" id="256" r:id="R6173c539f6604b5e"/>
    <p:sldId xmlns:r="http://schemas.openxmlformats.org/officeDocument/2006/relationships" id="257" r:id="R3a1c911445bf412f"/>
    <p:sldId xmlns:r="http://schemas.openxmlformats.org/officeDocument/2006/relationships" id="258" r:id="R9a0c75799e954280"/>
    <p:sldId xmlns:r="http://schemas.openxmlformats.org/officeDocument/2006/relationships" id="259" r:id="R7ed3fc6a8cdd4a96"/>
    <p:sldId xmlns:r="http://schemas.openxmlformats.org/officeDocument/2006/relationships" id="260" r:id="R057f5904a26045e1"/>
    <p:sldId xmlns:r="http://schemas.openxmlformats.org/officeDocument/2006/relationships" id="261" r:id="Rad0472f167ec4568"/>
    <p:sldId xmlns:r="http://schemas.openxmlformats.org/officeDocument/2006/relationships" id="262" r:id="Rd7028a7e2e8741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5fb3d26504b23" /><Relationship Type="http://schemas.openxmlformats.org/officeDocument/2006/relationships/slide" Target="/ppt/slides/slide1.xml" Id="R6173c539f6604b5e" /><Relationship Type="http://schemas.openxmlformats.org/officeDocument/2006/relationships/slide" Target="/ppt/slides/slide2.xml" Id="R3a1c911445bf412f" /><Relationship Type="http://schemas.openxmlformats.org/officeDocument/2006/relationships/slide" Target="/ppt/slides/slide3.xml" Id="R9a0c75799e954280" /><Relationship Type="http://schemas.openxmlformats.org/officeDocument/2006/relationships/slide" Target="/ppt/slides/slide4.xml" Id="R7ed3fc6a8cdd4a96" /><Relationship Type="http://schemas.openxmlformats.org/officeDocument/2006/relationships/slide" Target="/ppt/slides/slide5.xml" Id="R057f5904a26045e1" /><Relationship Type="http://schemas.openxmlformats.org/officeDocument/2006/relationships/slide" Target="/ppt/slides/slide6.xml" Id="Rad0472f167ec4568" /><Relationship Type="http://schemas.openxmlformats.org/officeDocument/2006/relationships/slide" Target="/ppt/slides/slide7.xml" Id="Rd7028a7e2e8741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f9438915d4b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e5d2dd0ee4c83" /><Relationship Type="http://schemas.openxmlformats.org/officeDocument/2006/relationships/theme" Target="/ppt/slideMasters/theme/theme1.xml" Id="R4cde4c4fe93c40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fe5d2dd0ee4c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fde21097e42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58e04a1684d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ad21b643244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76839924b46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fae68a21747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a84dfaae14c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02e75e50d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KONGSHAVN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KONGSHAVN REGNSKAP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8 756 451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2 429 907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4 018 116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HORDVIK JANNE KONGSHAVN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73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Www.kongshavnregnskap.no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822 496 822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REGNSKAP AS</a:t>
            </a:r>
          </a:p>
        </p:txBody>
      </p:sp>
    </p:spTree>
  </p:cSld>
  <p:clrMapOvr>
    <a:masterClrMapping xmlns:a="http://schemas.openxmlformats.org/drawingml/2006/main"/>
  </p:clrMapOvr>
</p:sld>
</file>