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053d596d6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e43def8b54247"/>
  </p:sldMasterIdLst>
  <p:sldIdLst>
    <p:sldId xmlns:r="http://schemas.openxmlformats.org/officeDocument/2006/relationships" id="256" r:id="Rda4a213a86304f17"/>
    <p:sldId xmlns:r="http://schemas.openxmlformats.org/officeDocument/2006/relationships" id="257" r:id="Rb73e0e0eefce4949"/>
    <p:sldId xmlns:r="http://schemas.openxmlformats.org/officeDocument/2006/relationships" id="258" r:id="Rc8a94dd31653478d"/>
    <p:sldId xmlns:r="http://schemas.openxmlformats.org/officeDocument/2006/relationships" id="259" r:id="R574d8d6f6e84492a"/>
    <p:sldId xmlns:r="http://schemas.openxmlformats.org/officeDocument/2006/relationships" id="260" r:id="R4fa98f7e76e8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e43def8b54247" /><Relationship Type="http://schemas.openxmlformats.org/officeDocument/2006/relationships/slide" Target="/ppt/slides/slide1.xml" Id="Rda4a213a86304f17" /><Relationship Type="http://schemas.openxmlformats.org/officeDocument/2006/relationships/slide" Target="/ppt/slides/slide2.xml" Id="Rb73e0e0eefce4949" /><Relationship Type="http://schemas.openxmlformats.org/officeDocument/2006/relationships/slide" Target="/ppt/slides/slide3.xml" Id="Rc8a94dd31653478d" /><Relationship Type="http://schemas.openxmlformats.org/officeDocument/2006/relationships/slide" Target="/ppt/slides/slide4.xml" Id="R574d8d6f6e84492a" /><Relationship Type="http://schemas.openxmlformats.org/officeDocument/2006/relationships/slide" Target="/ppt/slides/slide5.xml" Id="R4fa98f7e76e8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ad9c244ac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cd5851644aeb" /><Relationship Type="http://schemas.openxmlformats.org/officeDocument/2006/relationships/theme" Target="/ppt/slideMasters/theme/theme1.xml" Id="R7ac8d0d8eb93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4cd585164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996d7d7e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246788f1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ae503b08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a0defac2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cad75291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