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2dfbf6668b64c3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4d3fcb8f9cb42b9"/>
  </p:sldMasterIdLst>
  <p:sldIdLst>
    <p:sldId xmlns:r="http://schemas.openxmlformats.org/officeDocument/2006/relationships" id="256" r:id="R2c92ebfc14f9489a"/>
    <p:sldId xmlns:r="http://schemas.openxmlformats.org/officeDocument/2006/relationships" id="257" r:id="Re4f71249f2da498a"/>
    <p:sldId xmlns:r="http://schemas.openxmlformats.org/officeDocument/2006/relationships" id="258" r:id="R52a0b0edfa5d411d"/>
    <p:sldId xmlns:r="http://schemas.openxmlformats.org/officeDocument/2006/relationships" id="259" r:id="Re2a6af460dad47e2"/>
    <p:sldId xmlns:r="http://schemas.openxmlformats.org/officeDocument/2006/relationships" id="260" r:id="Rda76c78eab0f4420"/>
    <p:sldId xmlns:r="http://schemas.openxmlformats.org/officeDocument/2006/relationships" id="261" r:id="Raad783b0ddd54039"/>
    <p:sldId xmlns:r="http://schemas.openxmlformats.org/officeDocument/2006/relationships" id="262" r:id="R82010015ee604ed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4d3fcb8f9cb42b9" /><Relationship Type="http://schemas.openxmlformats.org/officeDocument/2006/relationships/slide" Target="/ppt/slides/slide1.xml" Id="R2c92ebfc14f9489a" /><Relationship Type="http://schemas.openxmlformats.org/officeDocument/2006/relationships/slide" Target="/ppt/slides/slide2.xml" Id="Re4f71249f2da498a" /><Relationship Type="http://schemas.openxmlformats.org/officeDocument/2006/relationships/slide" Target="/ppt/slides/slide3.xml" Id="R52a0b0edfa5d411d" /><Relationship Type="http://schemas.openxmlformats.org/officeDocument/2006/relationships/slide" Target="/ppt/slides/slide4.xml" Id="Re2a6af460dad47e2" /><Relationship Type="http://schemas.openxmlformats.org/officeDocument/2006/relationships/slide" Target="/ppt/slides/slide5.xml" Id="Rda76c78eab0f4420" /><Relationship Type="http://schemas.openxmlformats.org/officeDocument/2006/relationships/slide" Target="/ppt/slides/slide6.xml" Id="Raad783b0ddd54039" /><Relationship Type="http://schemas.openxmlformats.org/officeDocument/2006/relationships/slide" Target="/ppt/slides/slide7.xml" Id="R82010015ee604ed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dc6556e8de94e8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2eeff0f3c049a2" /><Relationship Type="http://schemas.openxmlformats.org/officeDocument/2006/relationships/theme" Target="/ppt/slideMasters/theme/theme1.xml" Id="Rd0974b2b39954fe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52eeff0f3c049a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c5ef008c354e2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7d52ecf6ec4bf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b040b378f24e5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3d7fe6f82f4a7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55521a3573470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826cab1a6b4fe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a3bda4a41a409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SAVON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SAVON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SAVON HOLDING AS ble etablert [år] og holder til i Fyllingsdalen.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SAVON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SAVON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SAVON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−7 125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129 547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1 106 138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1 515 320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SAVON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SMEDÅS RUNE WILHELM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SAVON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Rune Wilhelm Smedås, Bjørgegrend 31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5141 Fyllingsdalen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822 582 192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SAVON HOLDING AS</a:t>
            </a:r>
          </a:p>
        </p:txBody>
      </p:sp>
    </p:spTree>
  </p:cSld>
  <p:clrMapOvr>
    <a:masterClrMapping xmlns:a="http://schemas.openxmlformats.org/drawingml/2006/main"/>
  </p:clrMapOvr>
</p:sld>
</file>