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3117f79de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de9af45194697"/>
  </p:sldMasterIdLst>
  <p:sldIdLst>
    <p:sldId xmlns:r="http://schemas.openxmlformats.org/officeDocument/2006/relationships" id="256" r:id="Rf3dd421f64f14b2f"/>
    <p:sldId xmlns:r="http://schemas.openxmlformats.org/officeDocument/2006/relationships" id="257" r:id="Rff20aeb2870e4ea0"/>
    <p:sldId xmlns:r="http://schemas.openxmlformats.org/officeDocument/2006/relationships" id="258" r:id="R862d44447f0d4f78"/>
    <p:sldId xmlns:r="http://schemas.openxmlformats.org/officeDocument/2006/relationships" id="259" r:id="R7932a3cede594bcd"/>
    <p:sldId xmlns:r="http://schemas.openxmlformats.org/officeDocument/2006/relationships" id="260" r:id="R766f37e4aabb4f76"/>
    <p:sldId xmlns:r="http://schemas.openxmlformats.org/officeDocument/2006/relationships" id="261" r:id="R63861f14debf44e7"/>
    <p:sldId xmlns:r="http://schemas.openxmlformats.org/officeDocument/2006/relationships" id="262" r:id="R37c9d6538933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de9af45194697" /><Relationship Type="http://schemas.openxmlformats.org/officeDocument/2006/relationships/slide" Target="/ppt/slides/slide1.xml" Id="Rf3dd421f64f14b2f" /><Relationship Type="http://schemas.openxmlformats.org/officeDocument/2006/relationships/slide" Target="/ppt/slides/slide2.xml" Id="Rff20aeb2870e4ea0" /><Relationship Type="http://schemas.openxmlformats.org/officeDocument/2006/relationships/slide" Target="/ppt/slides/slide3.xml" Id="R862d44447f0d4f78" /><Relationship Type="http://schemas.openxmlformats.org/officeDocument/2006/relationships/slide" Target="/ppt/slides/slide4.xml" Id="R7932a3cede594bcd" /><Relationship Type="http://schemas.openxmlformats.org/officeDocument/2006/relationships/slide" Target="/ppt/slides/slide5.xml" Id="R766f37e4aabb4f76" /><Relationship Type="http://schemas.openxmlformats.org/officeDocument/2006/relationships/slide" Target="/ppt/slides/slide6.xml" Id="R63861f14debf44e7" /><Relationship Type="http://schemas.openxmlformats.org/officeDocument/2006/relationships/slide" Target="/ppt/slides/slide7.xml" Id="R37c9d6538933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96b00e5f844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02b2151914c3d" /><Relationship Type="http://schemas.openxmlformats.org/officeDocument/2006/relationships/theme" Target="/ppt/slideMasters/theme/theme1.xml" Id="R09b40cef1331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602b215191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3b0de1fd0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22ac01673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c37649fb6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6d59bc48c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1cf663613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09c584cf2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90132a266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CIRCULAR-SERVICES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CIRCULAR-SERVICES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CIRCULAR-SERVICES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CIRCULAR-SERVICES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CIRCULAR-SERVICES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CIRCULAR-SERVICES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1 187 952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CIRCULAR-SERVICES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 MATS SOLTVEDT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 TORE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CIRCULAR-SERVICES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822 661 572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CIRCULAR-SERVICES AS</a:t>
            </a:r>
          </a:p>
        </p:txBody>
      </p:sp>
    </p:spTree>
  </p:cSld>
  <p:clrMapOvr>
    <a:masterClrMapping xmlns:a="http://schemas.openxmlformats.org/drawingml/2006/main"/>
  </p:clrMapOvr>
</p:sld>
</file>