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a3f510660843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525de830854f9e"/>
  </p:sldMasterIdLst>
  <p:sldIdLst>
    <p:sldId xmlns:r="http://schemas.openxmlformats.org/officeDocument/2006/relationships" id="256" r:id="R45396ebd11e24466"/>
    <p:sldId xmlns:r="http://schemas.openxmlformats.org/officeDocument/2006/relationships" id="257" r:id="R8c939ac2d7ba422b"/>
    <p:sldId xmlns:r="http://schemas.openxmlformats.org/officeDocument/2006/relationships" id="258" r:id="R288fe3b5c2824c1b"/>
    <p:sldId xmlns:r="http://schemas.openxmlformats.org/officeDocument/2006/relationships" id="259" r:id="R256e3ee03e394ff9"/>
    <p:sldId xmlns:r="http://schemas.openxmlformats.org/officeDocument/2006/relationships" id="260" r:id="Rd952568f013543a9"/>
    <p:sldId xmlns:r="http://schemas.openxmlformats.org/officeDocument/2006/relationships" id="261" r:id="R6fe0a5019cf247b3"/>
    <p:sldId xmlns:r="http://schemas.openxmlformats.org/officeDocument/2006/relationships" id="262" r:id="R25b8049cc09f46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525de830854f9e" /><Relationship Type="http://schemas.openxmlformats.org/officeDocument/2006/relationships/slide" Target="/ppt/slides/slide1.xml" Id="R45396ebd11e24466" /><Relationship Type="http://schemas.openxmlformats.org/officeDocument/2006/relationships/slide" Target="/ppt/slides/slide2.xml" Id="R8c939ac2d7ba422b" /><Relationship Type="http://schemas.openxmlformats.org/officeDocument/2006/relationships/slide" Target="/ppt/slides/slide3.xml" Id="R288fe3b5c2824c1b" /><Relationship Type="http://schemas.openxmlformats.org/officeDocument/2006/relationships/slide" Target="/ppt/slides/slide4.xml" Id="R256e3ee03e394ff9" /><Relationship Type="http://schemas.openxmlformats.org/officeDocument/2006/relationships/slide" Target="/ppt/slides/slide5.xml" Id="Rd952568f013543a9" /><Relationship Type="http://schemas.openxmlformats.org/officeDocument/2006/relationships/slide" Target="/ppt/slides/slide6.xml" Id="R6fe0a5019cf247b3" /><Relationship Type="http://schemas.openxmlformats.org/officeDocument/2006/relationships/slide" Target="/ppt/slides/slide7.xml" Id="R25b8049cc09f46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1c4eaa98bf47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5f19840504e6b" /><Relationship Type="http://schemas.openxmlformats.org/officeDocument/2006/relationships/theme" Target="/ppt/slideMasters/theme/theme1.xml" Id="R14c8712047104a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25f19840504e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53722d3f24a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364338fc242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bb6ad680d4d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451bc29124a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ded67c21f45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fca6435584d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2086b991042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JMJ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−664 490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19 647 032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476 296 340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497 069 398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LISBETH BERG-HANSEN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KVARSVIK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JCK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MKVARSVIK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LISBETH BERG-HANSEN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Stadsing Dahls gate 24C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822 703 232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JMJ INVEST AS</a:t>
            </a:r>
          </a:p>
        </p:txBody>
      </p:sp>
    </p:spTree>
  </p:cSld>
  <p:clrMapOvr>
    <a:masterClrMapping xmlns:a="http://schemas.openxmlformats.org/drawingml/2006/main"/>
  </p:clrMapOvr>
</p:sld>
</file>