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da83fd9f5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dc396009346a9"/>
  </p:sldMasterIdLst>
  <p:sldIdLst>
    <p:sldId xmlns:r="http://schemas.openxmlformats.org/officeDocument/2006/relationships" id="256" r:id="R153bc3f5dc3b4a5a"/>
    <p:sldId xmlns:r="http://schemas.openxmlformats.org/officeDocument/2006/relationships" id="257" r:id="R5444c38d032e4180"/>
    <p:sldId xmlns:r="http://schemas.openxmlformats.org/officeDocument/2006/relationships" id="258" r:id="Rbdadfd24a9234e5b"/>
    <p:sldId xmlns:r="http://schemas.openxmlformats.org/officeDocument/2006/relationships" id="259" r:id="R2b398e4659694df5"/>
    <p:sldId xmlns:r="http://schemas.openxmlformats.org/officeDocument/2006/relationships" id="260" r:id="R0ea7afc9fc9546c3"/>
    <p:sldId xmlns:r="http://schemas.openxmlformats.org/officeDocument/2006/relationships" id="261" r:id="Rb7a59132d90649c3"/>
    <p:sldId xmlns:r="http://schemas.openxmlformats.org/officeDocument/2006/relationships" id="262" r:id="Rad43c5cec92e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dc396009346a9" /><Relationship Type="http://schemas.openxmlformats.org/officeDocument/2006/relationships/slide" Target="/ppt/slides/slide1.xml" Id="R153bc3f5dc3b4a5a" /><Relationship Type="http://schemas.openxmlformats.org/officeDocument/2006/relationships/slide" Target="/ppt/slides/slide2.xml" Id="R5444c38d032e4180" /><Relationship Type="http://schemas.openxmlformats.org/officeDocument/2006/relationships/slide" Target="/ppt/slides/slide3.xml" Id="Rbdadfd24a9234e5b" /><Relationship Type="http://schemas.openxmlformats.org/officeDocument/2006/relationships/slide" Target="/ppt/slides/slide4.xml" Id="R2b398e4659694df5" /><Relationship Type="http://schemas.openxmlformats.org/officeDocument/2006/relationships/slide" Target="/ppt/slides/slide5.xml" Id="R0ea7afc9fc9546c3" /><Relationship Type="http://schemas.openxmlformats.org/officeDocument/2006/relationships/slide" Target="/ppt/slides/slide6.xml" Id="Rb7a59132d90649c3" /><Relationship Type="http://schemas.openxmlformats.org/officeDocument/2006/relationships/slide" Target="/ppt/slides/slide7.xml" Id="Rad43c5cec92e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aca9d0646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0221dcbf49af" /><Relationship Type="http://schemas.openxmlformats.org/officeDocument/2006/relationships/theme" Target="/ppt/slideMasters/theme/theme1.xml" Id="R1dfd3f22567e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b0221dcbf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e613b98e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de3539f3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b248d4c4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68b47d10b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cd8082300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6bfc965f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af44e2f0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SAFOSS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30 740 325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31 399 179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