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77709e9df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e05a20d3744304"/>
  </p:sldMasterIdLst>
  <p:sldIdLst>
    <p:sldId xmlns:r="http://schemas.openxmlformats.org/officeDocument/2006/relationships" id="256" r:id="R4e6545ff6ed24e47"/>
    <p:sldId xmlns:r="http://schemas.openxmlformats.org/officeDocument/2006/relationships" id="257" r:id="R62949721bcea453c"/>
    <p:sldId xmlns:r="http://schemas.openxmlformats.org/officeDocument/2006/relationships" id="258" r:id="Rf659d457649641c9"/>
    <p:sldId xmlns:r="http://schemas.openxmlformats.org/officeDocument/2006/relationships" id="259" r:id="R0055be5bb0614427"/>
    <p:sldId xmlns:r="http://schemas.openxmlformats.org/officeDocument/2006/relationships" id="260" r:id="R9956700444584c7f"/>
    <p:sldId xmlns:r="http://schemas.openxmlformats.org/officeDocument/2006/relationships" id="261" r:id="R34fe58f2cb324f08"/>
    <p:sldId xmlns:r="http://schemas.openxmlformats.org/officeDocument/2006/relationships" id="262" r:id="Ra7e9237ea67346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05a20d3744304" /><Relationship Type="http://schemas.openxmlformats.org/officeDocument/2006/relationships/slide" Target="/ppt/slides/slide1.xml" Id="R4e6545ff6ed24e47" /><Relationship Type="http://schemas.openxmlformats.org/officeDocument/2006/relationships/slide" Target="/ppt/slides/slide2.xml" Id="R62949721bcea453c" /><Relationship Type="http://schemas.openxmlformats.org/officeDocument/2006/relationships/slide" Target="/ppt/slides/slide3.xml" Id="Rf659d457649641c9" /><Relationship Type="http://schemas.openxmlformats.org/officeDocument/2006/relationships/slide" Target="/ppt/slides/slide4.xml" Id="R0055be5bb0614427" /><Relationship Type="http://schemas.openxmlformats.org/officeDocument/2006/relationships/slide" Target="/ppt/slides/slide5.xml" Id="R9956700444584c7f" /><Relationship Type="http://schemas.openxmlformats.org/officeDocument/2006/relationships/slide" Target="/ppt/slides/slide6.xml" Id="R34fe58f2cb324f08" /><Relationship Type="http://schemas.openxmlformats.org/officeDocument/2006/relationships/slide" Target="/ppt/slides/slide7.xml" Id="Ra7e9237ea67346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b472076ce640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64237bc44b3f" /><Relationship Type="http://schemas.openxmlformats.org/officeDocument/2006/relationships/theme" Target="/ppt/slideMasters/theme/theme1.xml" Id="Rbb261f7f8a5049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064237bc44b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06cfa65cd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a493194242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93a87ef5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e2ec4dee0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c779e7e7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38725175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fd58e777e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IGH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 IDAR GRØNENG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Furuholtvegen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idar_@outlook.com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822 759 572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IGH AS</a:t>
            </a:r>
          </a:p>
        </p:txBody>
      </p:sp>
    </p:spTree>
  </p:cSld>
  <p:clrMapOvr>
    <a:masterClrMapping xmlns:a="http://schemas.openxmlformats.org/drawingml/2006/main"/>
  </p:clrMapOvr>
</p:sld>
</file>