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b7a8965fa446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127f0e72e244b7"/>
  </p:sldMasterIdLst>
  <p:sldIdLst>
    <p:sldId xmlns:r="http://schemas.openxmlformats.org/officeDocument/2006/relationships" id="256" r:id="R3d323b6489d242a5"/>
    <p:sldId xmlns:r="http://schemas.openxmlformats.org/officeDocument/2006/relationships" id="257" r:id="R08088e0b33514292"/>
    <p:sldId xmlns:r="http://schemas.openxmlformats.org/officeDocument/2006/relationships" id="258" r:id="R71c0fab61a944f21"/>
    <p:sldId xmlns:r="http://schemas.openxmlformats.org/officeDocument/2006/relationships" id="259" r:id="R7decada642d74047"/>
    <p:sldId xmlns:r="http://schemas.openxmlformats.org/officeDocument/2006/relationships" id="260" r:id="R9eff70c176a141e9"/>
    <p:sldId xmlns:r="http://schemas.openxmlformats.org/officeDocument/2006/relationships" id="261" r:id="Rc203691953d440ac"/>
    <p:sldId xmlns:r="http://schemas.openxmlformats.org/officeDocument/2006/relationships" id="262" r:id="Rccdee4e8fcac4a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27f0e72e244b7" /><Relationship Type="http://schemas.openxmlformats.org/officeDocument/2006/relationships/slide" Target="/ppt/slides/slide1.xml" Id="R3d323b6489d242a5" /><Relationship Type="http://schemas.openxmlformats.org/officeDocument/2006/relationships/slide" Target="/ppt/slides/slide2.xml" Id="R08088e0b33514292" /><Relationship Type="http://schemas.openxmlformats.org/officeDocument/2006/relationships/slide" Target="/ppt/slides/slide3.xml" Id="R71c0fab61a944f21" /><Relationship Type="http://schemas.openxmlformats.org/officeDocument/2006/relationships/slide" Target="/ppt/slides/slide4.xml" Id="R7decada642d74047" /><Relationship Type="http://schemas.openxmlformats.org/officeDocument/2006/relationships/slide" Target="/ppt/slides/slide5.xml" Id="R9eff70c176a141e9" /><Relationship Type="http://schemas.openxmlformats.org/officeDocument/2006/relationships/slide" Target="/ppt/slides/slide6.xml" Id="Rc203691953d440ac" /><Relationship Type="http://schemas.openxmlformats.org/officeDocument/2006/relationships/slide" Target="/ppt/slides/slide7.xml" Id="Rccdee4e8fcac4a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604a217964b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246d55a404630" /><Relationship Type="http://schemas.openxmlformats.org/officeDocument/2006/relationships/theme" Target="/ppt/slideMasters/theme/theme1.xml" Id="R4371ce4763a240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5246d55a4046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a677339d24a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fb5cf47314c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29bb9880240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d829d008a4d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f1e4665f04a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7a86a56ba4a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153539f7743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 GRUPPEN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GRUPPEN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 GRUPPEN BYGG AS ble etablert [år] og holder til i Vikhammer.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GRUPPEN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GRUPPEN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GRUPPEN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−411 697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242 349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GRUPPEN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GRUPPEN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Vikhovlia 1000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7560 Vikhammer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822 807 852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 GRUPPEN BYGG AS</a:t>
            </a:r>
          </a:p>
        </p:txBody>
      </p:sp>
    </p:spTree>
  </p:cSld>
  <p:clrMapOvr>
    <a:masterClrMapping xmlns:a="http://schemas.openxmlformats.org/drawingml/2006/main"/>
  </p:clrMapOvr>
</p:sld>
</file>