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67b922241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345b1580c44d8"/>
  </p:sldMasterIdLst>
  <p:sldIdLst>
    <p:sldId xmlns:r="http://schemas.openxmlformats.org/officeDocument/2006/relationships" id="256" r:id="R2ca6c8edd4674156"/>
    <p:sldId xmlns:r="http://schemas.openxmlformats.org/officeDocument/2006/relationships" id="257" r:id="R4f88729d647e48ce"/>
    <p:sldId xmlns:r="http://schemas.openxmlformats.org/officeDocument/2006/relationships" id="258" r:id="R1c9286282aca4d7c"/>
    <p:sldId xmlns:r="http://schemas.openxmlformats.org/officeDocument/2006/relationships" id="259" r:id="Rd6762161000e42f6"/>
    <p:sldId xmlns:r="http://schemas.openxmlformats.org/officeDocument/2006/relationships" id="260" r:id="R06f71158d5fe4d20"/>
    <p:sldId xmlns:r="http://schemas.openxmlformats.org/officeDocument/2006/relationships" id="261" r:id="R0417bb02c89e404f"/>
    <p:sldId xmlns:r="http://schemas.openxmlformats.org/officeDocument/2006/relationships" id="262" r:id="Rfb9d2c48a14d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345b1580c44d8" /><Relationship Type="http://schemas.openxmlformats.org/officeDocument/2006/relationships/slide" Target="/ppt/slides/slide1.xml" Id="R2ca6c8edd4674156" /><Relationship Type="http://schemas.openxmlformats.org/officeDocument/2006/relationships/slide" Target="/ppt/slides/slide2.xml" Id="R4f88729d647e48ce" /><Relationship Type="http://schemas.openxmlformats.org/officeDocument/2006/relationships/slide" Target="/ppt/slides/slide3.xml" Id="R1c9286282aca4d7c" /><Relationship Type="http://schemas.openxmlformats.org/officeDocument/2006/relationships/slide" Target="/ppt/slides/slide4.xml" Id="Rd6762161000e42f6" /><Relationship Type="http://schemas.openxmlformats.org/officeDocument/2006/relationships/slide" Target="/ppt/slides/slide5.xml" Id="R06f71158d5fe4d20" /><Relationship Type="http://schemas.openxmlformats.org/officeDocument/2006/relationships/slide" Target="/ppt/slides/slide6.xml" Id="R0417bb02c89e404f" /><Relationship Type="http://schemas.openxmlformats.org/officeDocument/2006/relationships/slide" Target="/ppt/slides/slide7.xml" Id="Rfb9d2c48a14d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aac1b9993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1d8c6c35a4752" /><Relationship Type="http://schemas.openxmlformats.org/officeDocument/2006/relationships/theme" Target="/ppt/slideMasters/theme/theme1.xml" Id="Rba75dc78cc34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1d8c6c35a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c08e2c22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07ae5c55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9642ce8d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de3811fa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4c5f00a6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4d68b208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b4609b9c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VVS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15 162 953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STUSDAL VVS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VVS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VETÅS RICKY-LEANDER 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36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ricky@vestvvs.no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822 810 772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VVS AS</a:t>
            </a:r>
          </a:p>
        </p:txBody>
      </p:sp>
    </p:spTree>
  </p:cSld>
  <p:clrMapOvr>
    <a:masterClrMapping xmlns:a="http://schemas.openxmlformats.org/drawingml/2006/main"/>
  </p:clrMapOvr>
</p:sld>
</file>