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17dd04849643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0df94467514dbe"/>
  </p:sldMasterIdLst>
  <p:sldIdLst>
    <p:sldId xmlns:r="http://schemas.openxmlformats.org/officeDocument/2006/relationships" id="256" r:id="R8255a6a33fe7492e"/>
    <p:sldId xmlns:r="http://schemas.openxmlformats.org/officeDocument/2006/relationships" id="257" r:id="R9b2723cf385444cd"/>
    <p:sldId xmlns:r="http://schemas.openxmlformats.org/officeDocument/2006/relationships" id="258" r:id="R8b4f16443b5c4c53"/>
    <p:sldId xmlns:r="http://schemas.openxmlformats.org/officeDocument/2006/relationships" id="259" r:id="Rfa571683c02c45a9"/>
    <p:sldId xmlns:r="http://schemas.openxmlformats.org/officeDocument/2006/relationships" id="260" r:id="R24a1df49de714fc9"/>
    <p:sldId xmlns:r="http://schemas.openxmlformats.org/officeDocument/2006/relationships" id="261" r:id="R2c8a0f25b450487f"/>
    <p:sldId xmlns:r="http://schemas.openxmlformats.org/officeDocument/2006/relationships" id="262" r:id="Rf7ac5629171a49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df94467514dbe" /><Relationship Type="http://schemas.openxmlformats.org/officeDocument/2006/relationships/slide" Target="/ppt/slides/slide1.xml" Id="R8255a6a33fe7492e" /><Relationship Type="http://schemas.openxmlformats.org/officeDocument/2006/relationships/slide" Target="/ppt/slides/slide2.xml" Id="R9b2723cf385444cd" /><Relationship Type="http://schemas.openxmlformats.org/officeDocument/2006/relationships/slide" Target="/ppt/slides/slide3.xml" Id="R8b4f16443b5c4c53" /><Relationship Type="http://schemas.openxmlformats.org/officeDocument/2006/relationships/slide" Target="/ppt/slides/slide4.xml" Id="Rfa571683c02c45a9" /><Relationship Type="http://schemas.openxmlformats.org/officeDocument/2006/relationships/slide" Target="/ppt/slides/slide5.xml" Id="R24a1df49de714fc9" /><Relationship Type="http://schemas.openxmlformats.org/officeDocument/2006/relationships/slide" Target="/ppt/slides/slide6.xml" Id="R2c8a0f25b450487f" /><Relationship Type="http://schemas.openxmlformats.org/officeDocument/2006/relationships/slide" Target="/ppt/slides/slide7.xml" Id="Rf7ac5629171a49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eeede55fd45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9efdd1e3c4750" /><Relationship Type="http://schemas.openxmlformats.org/officeDocument/2006/relationships/theme" Target="/ppt/slideMasters/theme/theme1.xml" Id="R729e96f81c9e49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09efdd1e3c47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d4091e62941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ef48b48544a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bcaa89c7d4c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992e8762341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1f0cb801544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0e629dfe343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2d52a1fe94f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VERUS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13 837 924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15 132 067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15 160 381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LERBREKK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Haakons veg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822 820 212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VERUS AS</a:t>
            </a:r>
          </a:p>
        </p:txBody>
      </p:sp>
    </p:spTree>
  </p:cSld>
  <p:clrMapOvr>
    <a:masterClrMapping xmlns:a="http://schemas.openxmlformats.org/drawingml/2006/main"/>
  </p:clrMapOvr>
</p:sld>
</file>