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bfce64da9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cf89dec6c4f2e"/>
  </p:sldMasterIdLst>
  <p:sldIdLst>
    <p:sldId xmlns:r="http://schemas.openxmlformats.org/officeDocument/2006/relationships" id="256" r:id="R4b44684bc8d045d1"/>
    <p:sldId xmlns:r="http://schemas.openxmlformats.org/officeDocument/2006/relationships" id="257" r:id="R43f6813ebd904c38"/>
    <p:sldId xmlns:r="http://schemas.openxmlformats.org/officeDocument/2006/relationships" id="258" r:id="R77a026883fe34d95"/>
    <p:sldId xmlns:r="http://schemas.openxmlformats.org/officeDocument/2006/relationships" id="259" r:id="R218ff77f26e74f8c"/>
    <p:sldId xmlns:r="http://schemas.openxmlformats.org/officeDocument/2006/relationships" id="260" r:id="Rceb0963a840e4b7b"/>
    <p:sldId xmlns:r="http://schemas.openxmlformats.org/officeDocument/2006/relationships" id="261" r:id="Rf101ee0abc2d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cf89dec6c4f2e" /><Relationship Type="http://schemas.openxmlformats.org/officeDocument/2006/relationships/slide" Target="/ppt/slides/slide1.xml" Id="R4b44684bc8d045d1" /><Relationship Type="http://schemas.openxmlformats.org/officeDocument/2006/relationships/slide" Target="/ppt/slides/slide2.xml" Id="R43f6813ebd904c38" /><Relationship Type="http://schemas.openxmlformats.org/officeDocument/2006/relationships/slide" Target="/ppt/slides/slide3.xml" Id="R77a026883fe34d95" /><Relationship Type="http://schemas.openxmlformats.org/officeDocument/2006/relationships/slide" Target="/ppt/slides/slide4.xml" Id="R218ff77f26e74f8c" /><Relationship Type="http://schemas.openxmlformats.org/officeDocument/2006/relationships/slide" Target="/ppt/slides/slide5.xml" Id="Rceb0963a840e4b7b" /><Relationship Type="http://schemas.openxmlformats.org/officeDocument/2006/relationships/slide" Target="/ppt/slides/slide6.xml" Id="Rf101ee0abc2d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6f2a78e48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a3092e5c48d0" /><Relationship Type="http://schemas.openxmlformats.org/officeDocument/2006/relationships/theme" Target="/ppt/slideMasters/theme/theme1.xml" Id="R2aa724423af0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3a3092e5c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29d16760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4bb69b3a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4288d7fe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2c4dd990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b8b2db9f5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3a51297d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822 820 522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