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87802533ce40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d3f375cec64fd5"/>
  </p:sldMasterIdLst>
  <p:sldIdLst>
    <p:sldId xmlns:r="http://schemas.openxmlformats.org/officeDocument/2006/relationships" id="256" r:id="R340589aaee0b4894"/>
    <p:sldId xmlns:r="http://schemas.openxmlformats.org/officeDocument/2006/relationships" id="257" r:id="R2f765fcd6af546a9"/>
    <p:sldId xmlns:r="http://schemas.openxmlformats.org/officeDocument/2006/relationships" id="258" r:id="R046a7dea57d246ec"/>
    <p:sldId xmlns:r="http://schemas.openxmlformats.org/officeDocument/2006/relationships" id="259" r:id="Rd6ef74ce420340c6"/>
    <p:sldId xmlns:r="http://schemas.openxmlformats.org/officeDocument/2006/relationships" id="260" r:id="R290f7bf8e68b4735"/>
    <p:sldId xmlns:r="http://schemas.openxmlformats.org/officeDocument/2006/relationships" id="261" r:id="Reef7bc4ebf844d4d"/>
    <p:sldId xmlns:r="http://schemas.openxmlformats.org/officeDocument/2006/relationships" id="262" r:id="R8c221d474f4940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d3f375cec64fd5" /><Relationship Type="http://schemas.openxmlformats.org/officeDocument/2006/relationships/slide" Target="/ppt/slides/slide1.xml" Id="R340589aaee0b4894" /><Relationship Type="http://schemas.openxmlformats.org/officeDocument/2006/relationships/slide" Target="/ppt/slides/slide2.xml" Id="R2f765fcd6af546a9" /><Relationship Type="http://schemas.openxmlformats.org/officeDocument/2006/relationships/slide" Target="/ppt/slides/slide3.xml" Id="R046a7dea57d246ec" /><Relationship Type="http://schemas.openxmlformats.org/officeDocument/2006/relationships/slide" Target="/ppt/slides/slide4.xml" Id="Rd6ef74ce420340c6" /><Relationship Type="http://schemas.openxmlformats.org/officeDocument/2006/relationships/slide" Target="/ppt/slides/slide5.xml" Id="R290f7bf8e68b4735" /><Relationship Type="http://schemas.openxmlformats.org/officeDocument/2006/relationships/slide" Target="/ppt/slides/slide6.xml" Id="Reef7bc4ebf844d4d" /><Relationship Type="http://schemas.openxmlformats.org/officeDocument/2006/relationships/slide" Target="/ppt/slides/slide7.xml" Id="R8c221d474f4940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4dc0e908746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445b114e046c6" /><Relationship Type="http://schemas.openxmlformats.org/officeDocument/2006/relationships/theme" Target="/ppt/slideMasters/theme/theme1.xml" Id="Re563258c622a4c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7445b114e046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773a439a94f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48f240e2f4c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6be948cfa4a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64a3647f44c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236aa944242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18ef3c44b42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1d58de56645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BG 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 HUS AS ble etablert [år] og holder til i Nedenes.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9 298 499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−735 097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−701 259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2 442 573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LUNDBERG-GÅSEMYR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Konvallveien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4823 Nedenes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822 820 522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HUS AS</a:t>
            </a:r>
          </a:p>
        </p:txBody>
      </p:sp>
    </p:spTree>
  </p:cSld>
  <p:clrMapOvr>
    <a:masterClrMapping xmlns:a="http://schemas.openxmlformats.org/drawingml/2006/main"/>
  </p:clrMapOvr>
</p:sld>
</file>