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d7213c717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bcbd4eba14585"/>
  </p:sldMasterIdLst>
  <p:sldIdLst>
    <p:sldId xmlns:r="http://schemas.openxmlformats.org/officeDocument/2006/relationships" id="256" r:id="Rfc5faaa8bfff400c"/>
    <p:sldId xmlns:r="http://schemas.openxmlformats.org/officeDocument/2006/relationships" id="257" r:id="Rd007008e21c14267"/>
    <p:sldId xmlns:r="http://schemas.openxmlformats.org/officeDocument/2006/relationships" id="258" r:id="R59bb0e8816ff4e2c"/>
    <p:sldId xmlns:r="http://schemas.openxmlformats.org/officeDocument/2006/relationships" id="259" r:id="R8102add4eeb64c89"/>
    <p:sldId xmlns:r="http://schemas.openxmlformats.org/officeDocument/2006/relationships" id="260" r:id="R6b27493c398b460e"/>
    <p:sldId xmlns:r="http://schemas.openxmlformats.org/officeDocument/2006/relationships" id="261" r:id="R89f357e6bb504edf"/>
    <p:sldId xmlns:r="http://schemas.openxmlformats.org/officeDocument/2006/relationships" id="262" r:id="Ree009b690d49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bcbd4eba14585" /><Relationship Type="http://schemas.openxmlformats.org/officeDocument/2006/relationships/slide" Target="/ppt/slides/slide1.xml" Id="Rfc5faaa8bfff400c" /><Relationship Type="http://schemas.openxmlformats.org/officeDocument/2006/relationships/slide" Target="/ppt/slides/slide2.xml" Id="Rd007008e21c14267" /><Relationship Type="http://schemas.openxmlformats.org/officeDocument/2006/relationships/slide" Target="/ppt/slides/slide3.xml" Id="R59bb0e8816ff4e2c" /><Relationship Type="http://schemas.openxmlformats.org/officeDocument/2006/relationships/slide" Target="/ppt/slides/slide4.xml" Id="R8102add4eeb64c89" /><Relationship Type="http://schemas.openxmlformats.org/officeDocument/2006/relationships/slide" Target="/ppt/slides/slide5.xml" Id="R6b27493c398b460e" /><Relationship Type="http://schemas.openxmlformats.org/officeDocument/2006/relationships/slide" Target="/ppt/slides/slide6.xml" Id="R89f357e6bb504edf" /><Relationship Type="http://schemas.openxmlformats.org/officeDocument/2006/relationships/slide" Target="/ppt/slides/slide7.xml" Id="Ree009b690d49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a6c954b01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f24e393340db" /><Relationship Type="http://schemas.openxmlformats.org/officeDocument/2006/relationships/theme" Target="/ppt/slideMasters/theme/theme1.xml" Id="R1e504ab34f99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78f24e3933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aa10b3abd44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ae7bfcd2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01bb9c75f4c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ac4811c54a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0bb7991242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4b78de8fa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e385a16a1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VIK-HOLDING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5 937 321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822 859 682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VIK-HOLDING AS</a:t>
            </a:r>
          </a:p>
        </p:txBody>
      </p:sp>
    </p:spTree>
  </p:cSld>
  <p:clrMapOvr>
    <a:masterClrMapping xmlns:a="http://schemas.openxmlformats.org/drawingml/2006/main"/>
  </p:clrMapOvr>
</p:sld>
</file>