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f580bc31b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fbfb6fc3843f6"/>
  </p:sldMasterIdLst>
  <p:sldIdLst>
    <p:sldId xmlns:r="http://schemas.openxmlformats.org/officeDocument/2006/relationships" id="256" r:id="R9d363549e8414dcd"/>
    <p:sldId xmlns:r="http://schemas.openxmlformats.org/officeDocument/2006/relationships" id="257" r:id="R52a40c61c3c04bcd"/>
    <p:sldId xmlns:r="http://schemas.openxmlformats.org/officeDocument/2006/relationships" id="258" r:id="R23108a4d5cf54053"/>
    <p:sldId xmlns:r="http://schemas.openxmlformats.org/officeDocument/2006/relationships" id="259" r:id="R9c7ba00aacef4452"/>
    <p:sldId xmlns:r="http://schemas.openxmlformats.org/officeDocument/2006/relationships" id="260" r:id="R1485a772fb01440e"/>
    <p:sldId xmlns:r="http://schemas.openxmlformats.org/officeDocument/2006/relationships" id="261" r:id="Recd0e3a0ce664b14"/>
    <p:sldId xmlns:r="http://schemas.openxmlformats.org/officeDocument/2006/relationships" id="262" r:id="R7bba3ba4b7d4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fbfb6fc3843f6" /><Relationship Type="http://schemas.openxmlformats.org/officeDocument/2006/relationships/slide" Target="/ppt/slides/slide1.xml" Id="R9d363549e8414dcd" /><Relationship Type="http://schemas.openxmlformats.org/officeDocument/2006/relationships/slide" Target="/ppt/slides/slide2.xml" Id="R52a40c61c3c04bcd" /><Relationship Type="http://schemas.openxmlformats.org/officeDocument/2006/relationships/slide" Target="/ppt/slides/slide3.xml" Id="R23108a4d5cf54053" /><Relationship Type="http://schemas.openxmlformats.org/officeDocument/2006/relationships/slide" Target="/ppt/slides/slide4.xml" Id="R9c7ba00aacef4452" /><Relationship Type="http://schemas.openxmlformats.org/officeDocument/2006/relationships/slide" Target="/ppt/slides/slide5.xml" Id="R1485a772fb01440e" /><Relationship Type="http://schemas.openxmlformats.org/officeDocument/2006/relationships/slide" Target="/ppt/slides/slide6.xml" Id="Recd0e3a0ce664b14" /><Relationship Type="http://schemas.openxmlformats.org/officeDocument/2006/relationships/slide" Target="/ppt/slides/slide7.xml" Id="R7bba3ba4b7d4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ec24eaed4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febdbe134f7e" /><Relationship Type="http://schemas.openxmlformats.org/officeDocument/2006/relationships/theme" Target="/ppt/slideMasters/theme/theme1.xml" Id="R5269747feec0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bfebdbe13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b16a6377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e8ae6159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2cd17534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b6147c87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3c0dd821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0a8fc98a6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34b3f7157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HOKSTAD HOLDING AS ble etablert [år] og holder til i Tylldalen.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HOKSTAD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Hokstad, Utstu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2510 Tylldalen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822 886 892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HOKSTAD HOLDING AS</a:t>
            </a:r>
          </a:p>
        </p:txBody>
      </p:sp>
    </p:spTree>
  </p:cSld>
  <p:clrMapOvr>
    <a:masterClrMapping xmlns:a="http://schemas.openxmlformats.org/drawingml/2006/main"/>
  </p:clrMapOvr>
</p:sld>
</file>