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e7634d72c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6d72707b34b39"/>
  </p:sldMasterIdLst>
  <p:sldIdLst>
    <p:sldId xmlns:r="http://schemas.openxmlformats.org/officeDocument/2006/relationships" id="256" r:id="R25d9e3606c564d25"/>
    <p:sldId xmlns:r="http://schemas.openxmlformats.org/officeDocument/2006/relationships" id="257" r:id="R2b7fdcc446f548aa"/>
    <p:sldId xmlns:r="http://schemas.openxmlformats.org/officeDocument/2006/relationships" id="258" r:id="Rbdb1fc1da9f14979"/>
    <p:sldId xmlns:r="http://schemas.openxmlformats.org/officeDocument/2006/relationships" id="259" r:id="R8111e9fda4024563"/>
    <p:sldId xmlns:r="http://schemas.openxmlformats.org/officeDocument/2006/relationships" id="260" r:id="Ra3ba8ab93c784a8a"/>
    <p:sldId xmlns:r="http://schemas.openxmlformats.org/officeDocument/2006/relationships" id="261" r:id="R01c33d09bb45455e"/>
    <p:sldId xmlns:r="http://schemas.openxmlformats.org/officeDocument/2006/relationships" id="262" r:id="Rcc17864251eb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6d72707b34b39" /><Relationship Type="http://schemas.openxmlformats.org/officeDocument/2006/relationships/slide" Target="/ppt/slides/slide1.xml" Id="R25d9e3606c564d25" /><Relationship Type="http://schemas.openxmlformats.org/officeDocument/2006/relationships/slide" Target="/ppt/slides/slide2.xml" Id="R2b7fdcc446f548aa" /><Relationship Type="http://schemas.openxmlformats.org/officeDocument/2006/relationships/slide" Target="/ppt/slides/slide3.xml" Id="Rbdb1fc1da9f14979" /><Relationship Type="http://schemas.openxmlformats.org/officeDocument/2006/relationships/slide" Target="/ppt/slides/slide4.xml" Id="R8111e9fda4024563" /><Relationship Type="http://schemas.openxmlformats.org/officeDocument/2006/relationships/slide" Target="/ppt/slides/slide5.xml" Id="Ra3ba8ab93c784a8a" /><Relationship Type="http://schemas.openxmlformats.org/officeDocument/2006/relationships/slide" Target="/ppt/slides/slide6.xml" Id="R01c33d09bb45455e" /><Relationship Type="http://schemas.openxmlformats.org/officeDocument/2006/relationships/slide" Target="/ppt/slides/slide7.xml" Id="Rcc17864251eb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ed643bd3a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fc73f5bda44b9" /><Relationship Type="http://schemas.openxmlformats.org/officeDocument/2006/relationships/theme" Target="/ppt/slideMasters/theme/theme1.xml" Id="R5990663d66c9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fc73f5bda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c41ed8b2a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2b21f9c2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48529bee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8ec351cc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3b0ab71c1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a21e6252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bd16bcf9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OCI MIPCO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OCI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OCI MIPCO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OCI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OCI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OCI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57 243 633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OCI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INVEST AS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ARISONA HOLDING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BEKO 2 INVEST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MOY PLUSS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PROVATO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OCI MIPCO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Katalysator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knut@katalysator.no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822 898 432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OCI MIPCO AS</a:t>
            </a:r>
          </a:p>
        </p:txBody>
      </p:sp>
    </p:spTree>
  </p:cSld>
  <p:clrMapOvr>
    <a:masterClrMapping xmlns:a="http://schemas.openxmlformats.org/drawingml/2006/main"/>
  </p:clrMapOvr>
</p:sld>
</file>