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b590c2fb9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b26c834cc44a5"/>
  </p:sldMasterIdLst>
  <p:sldIdLst>
    <p:sldId xmlns:r="http://schemas.openxmlformats.org/officeDocument/2006/relationships" id="256" r:id="R9e71d3ddcff244de"/>
    <p:sldId xmlns:r="http://schemas.openxmlformats.org/officeDocument/2006/relationships" id="257" r:id="R5d2547802a5b4232"/>
    <p:sldId xmlns:r="http://schemas.openxmlformats.org/officeDocument/2006/relationships" id="258" r:id="R02fc752a9d9342da"/>
    <p:sldId xmlns:r="http://schemas.openxmlformats.org/officeDocument/2006/relationships" id="259" r:id="R0012648a1dbb4450"/>
    <p:sldId xmlns:r="http://schemas.openxmlformats.org/officeDocument/2006/relationships" id="260" r:id="Re1439c79a3904f07"/>
    <p:sldId xmlns:r="http://schemas.openxmlformats.org/officeDocument/2006/relationships" id="261" r:id="R7e74ac3f8f6648b3"/>
    <p:sldId xmlns:r="http://schemas.openxmlformats.org/officeDocument/2006/relationships" id="262" r:id="R052db5e75ab8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b26c834cc44a5" /><Relationship Type="http://schemas.openxmlformats.org/officeDocument/2006/relationships/slide" Target="/ppt/slides/slide1.xml" Id="R9e71d3ddcff244de" /><Relationship Type="http://schemas.openxmlformats.org/officeDocument/2006/relationships/slide" Target="/ppt/slides/slide2.xml" Id="R5d2547802a5b4232" /><Relationship Type="http://schemas.openxmlformats.org/officeDocument/2006/relationships/slide" Target="/ppt/slides/slide3.xml" Id="R02fc752a9d9342da" /><Relationship Type="http://schemas.openxmlformats.org/officeDocument/2006/relationships/slide" Target="/ppt/slides/slide4.xml" Id="R0012648a1dbb4450" /><Relationship Type="http://schemas.openxmlformats.org/officeDocument/2006/relationships/slide" Target="/ppt/slides/slide5.xml" Id="Re1439c79a3904f07" /><Relationship Type="http://schemas.openxmlformats.org/officeDocument/2006/relationships/slide" Target="/ppt/slides/slide6.xml" Id="R7e74ac3f8f6648b3" /><Relationship Type="http://schemas.openxmlformats.org/officeDocument/2006/relationships/slide" Target="/ppt/slides/slide7.xml" Id="R052db5e75ab8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b3bc641fd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0487a0e1c457a" /><Relationship Type="http://schemas.openxmlformats.org/officeDocument/2006/relationships/theme" Target="/ppt/slideMasters/theme/theme1.xml" Id="Rab6f60a64379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0487a0e1c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8f06e7f5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84c1fa60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f9772fdb0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30e3a2b57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0d8b26a7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cd8dffaa6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23877e8a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CAF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FJETLAND CAROLINE AUSTBØ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Ryttersvingene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822 937 772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CAF INVEST AS</a:t>
            </a:r>
          </a:p>
        </p:txBody>
      </p:sp>
    </p:spTree>
  </p:cSld>
  <p:clrMapOvr>
    <a:masterClrMapping xmlns:a="http://schemas.openxmlformats.org/drawingml/2006/main"/>
  </p:clrMapOvr>
</p:sld>
</file>