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0732fb7ad48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47b8789b148b4"/>
  </p:sldMasterIdLst>
  <p:sldIdLst>
    <p:sldId xmlns:r="http://schemas.openxmlformats.org/officeDocument/2006/relationships" id="256" r:id="R39bbccdff9c646fa"/>
    <p:sldId xmlns:r="http://schemas.openxmlformats.org/officeDocument/2006/relationships" id="257" r:id="R7d1c993541d24c71"/>
    <p:sldId xmlns:r="http://schemas.openxmlformats.org/officeDocument/2006/relationships" id="258" r:id="Rcdf4f6bb9afc4cab"/>
    <p:sldId xmlns:r="http://schemas.openxmlformats.org/officeDocument/2006/relationships" id="259" r:id="R73d294c058d244bf"/>
    <p:sldId xmlns:r="http://schemas.openxmlformats.org/officeDocument/2006/relationships" id="260" r:id="Rad9fea008e9e492b"/>
    <p:sldId xmlns:r="http://schemas.openxmlformats.org/officeDocument/2006/relationships" id="261" r:id="Rff498d9a64b14bde"/>
    <p:sldId xmlns:r="http://schemas.openxmlformats.org/officeDocument/2006/relationships" id="262" r:id="R1d3ca2208289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47b8789b148b4" /><Relationship Type="http://schemas.openxmlformats.org/officeDocument/2006/relationships/slide" Target="/ppt/slides/slide1.xml" Id="R39bbccdff9c646fa" /><Relationship Type="http://schemas.openxmlformats.org/officeDocument/2006/relationships/slide" Target="/ppt/slides/slide2.xml" Id="R7d1c993541d24c71" /><Relationship Type="http://schemas.openxmlformats.org/officeDocument/2006/relationships/slide" Target="/ppt/slides/slide3.xml" Id="Rcdf4f6bb9afc4cab" /><Relationship Type="http://schemas.openxmlformats.org/officeDocument/2006/relationships/slide" Target="/ppt/slides/slide4.xml" Id="R73d294c058d244bf" /><Relationship Type="http://schemas.openxmlformats.org/officeDocument/2006/relationships/slide" Target="/ppt/slides/slide5.xml" Id="Rad9fea008e9e492b" /><Relationship Type="http://schemas.openxmlformats.org/officeDocument/2006/relationships/slide" Target="/ppt/slides/slide6.xml" Id="Rff498d9a64b14bde" /><Relationship Type="http://schemas.openxmlformats.org/officeDocument/2006/relationships/slide" Target="/ppt/slides/slide7.xml" Id="R1d3ca2208289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01bbf570b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c01dc3e804541" /><Relationship Type="http://schemas.openxmlformats.org/officeDocument/2006/relationships/theme" Target="/ppt/slideMasters/theme/theme1.xml" Id="Rd4f97c0e4f6e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c01dc3e8045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9bab44160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09e04d87349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8eb1ffad2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968c18fdb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528897ae5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b4e46fd14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e421742d9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TRENING ROMSÅS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TRENING ROMSÅS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972 776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−1 650 596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Romsås Senter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822 944 892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