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adf1c1506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6e40ec0e143ac"/>
  </p:sldMasterIdLst>
  <p:sldIdLst>
    <p:sldId xmlns:r="http://schemas.openxmlformats.org/officeDocument/2006/relationships" id="256" r:id="Rc4bd336cf076422d"/>
    <p:sldId xmlns:r="http://schemas.openxmlformats.org/officeDocument/2006/relationships" id="257" r:id="Rf0f5064bb33648d3"/>
    <p:sldId xmlns:r="http://schemas.openxmlformats.org/officeDocument/2006/relationships" id="258" r:id="R1c805bac6df34afc"/>
    <p:sldId xmlns:r="http://schemas.openxmlformats.org/officeDocument/2006/relationships" id="259" r:id="Rb4b486451c5743b7"/>
    <p:sldId xmlns:r="http://schemas.openxmlformats.org/officeDocument/2006/relationships" id="260" r:id="R6fbcaf631d6445d1"/>
    <p:sldId xmlns:r="http://schemas.openxmlformats.org/officeDocument/2006/relationships" id="261" r:id="Rdbbb5da92dab4bec"/>
    <p:sldId xmlns:r="http://schemas.openxmlformats.org/officeDocument/2006/relationships" id="262" r:id="R002b28d907b8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6e40ec0e143ac" /><Relationship Type="http://schemas.openxmlformats.org/officeDocument/2006/relationships/slide" Target="/ppt/slides/slide1.xml" Id="Rc4bd336cf076422d" /><Relationship Type="http://schemas.openxmlformats.org/officeDocument/2006/relationships/slide" Target="/ppt/slides/slide2.xml" Id="Rf0f5064bb33648d3" /><Relationship Type="http://schemas.openxmlformats.org/officeDocument/2006/relationships/slide" Target="/ppt/slides/slide3.xml" Id="R1c805bac6df34afc" /><Relationship Type="http://schemas.openxmlformats.org/officeDocument/2006/relationships/slide" Target="/ppt/slides/slide4.xml" Id="Rb4b486451c5743b7" /><Relationship Type="http://schemas.openxmlformats.org/officeDocument/2006/relationships/slide" Target="/ppt/slides/slide5.xml" Id="R6fbcaf631d6445d1" /><Relationship Type="http://schemas.openxmlformats.org/officeDocument/2006/relationships/slide" Target="/ppt/slides/slide6.xml" Id="Rdbbb5da92dab4bec" /><Relationship Type="http://schemas.openxmlformats.org/officeDocument/2006/relationships/slide" Target="/ppt/slides/slide7.xml" Id="R002b28d907b8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bcac60255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b89d28b9e4d1b" /><Relationship Type="http://schemas.openxmlformats.org/officeDocument/2006/relationships/theme" Target="/ppt/slideMasters/theme/theme1.xml" Id="Rb3b328ebe379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b89d28b9e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6a423db4a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07f439ab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9ae711326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bddd97e2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64a4ad6a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41e52ebdd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7e4f8058c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MINDALEN STEINANLEGG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MINDALEN STEINANLEGG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280 085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MINDALEN KATARZYNA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Katarzyna Mindalen, Margretes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3804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822 949 002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