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fcd5880bb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ee6a08b8a4a23"/>
  </p:sldMasterIdLst>
  <p:sldIdLst>
    <p:sldId xmlns:r="http://schemas.openxmlformats.org/officeDocument/2006/relationships" id="256" r:id="R5cad0051e30d4e18"/>
    <p:sldId xmlns:r="http://schemas.openxmlformats.org/officeDocument/2006/relationships" id="257" r:id="R36ba7ca5fcd34b98"/>
    <p:sldId xmlns:r="http://schemas.openxmlformats.org/officeDocument/2006/relationships" id="258" r:id="R0732e7510cb04a0c"/>
    <p:sldId xmlns:r="http://schemas.openxmlformats.org/officeDocument/2006/relationships" id="259" r:id="R680520001e6845ad"/>
    <p:sldId xmlns:r="http://schemas.openxmlformats.org/officeDocument/2006/relationships" id="260" r:id="Ra63ee0a1f6464b94"/>
    <p:sldId xmlns:r="http://schemas.openxmlformats.org/officeDocument/2006/relationships" id="261" r:id="Rcc56eade4ae34631"/>
    <p:sldId xmlns:r="http://schemas.openxmlformats.org/officeDocument/2006/relationships" id="262" r:id="R8214edd421db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ee6a08b8a4a23" /><Relationship Type="http://schemas.openxmlformats.org/officeDocument/2006/relationships/slide" Target="/ppt/slides/slide1.xml" Id="R5cad0051e30d4e18" /><Relationship Type="http://schemas.openxmlformats.org/officeDocument/2006/relationships/slide" Target="/ppt/slides/slide2.xml" Id="R36ba7ca5fcd34b98" /><Relationship Type="http://schemas.openxmlformats.org/officeDocument/2006/relationships/slide" Target="/ppt/slides/slide3.xml" Id="R0732e7510cb04a0c" /><Relationship Type="http://schemas.openxmlformats.org/officeDocument/2006/relationships/slide" Target="/ppt/slides/slide4.xml" Id="R680520001e6845ad" /><Relationship Type="http://schemas.openxmlformats.org/officeDocument/2006/relationships/slide" Target="/ppt/slides/slide5.xml" Id="Ra63ee0a1f6464b94" /><Relationship Type="http://schemas.openxmlformats.org/officeDocument/2006/relationships/slide" Target="/ppt/slides/slide6.xml" Id="Rcc56eade4ae34631" /><Relationship Type="http://schemas.openxmlformats.org/officeDocument/2006/relationships/slide" Target="/ppt/slides/slide7.xml" Id="R8214edd421db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3d9e66382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d2428cd44d64" /><Relationship Type="http://schemas.openxmlformats.org/officeDocument/2006/relationships/theme" Target="/ppt/slideMasters/theme/theme1.xml" Id="Rc1a06e3d7ecd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1d2428cd4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b8cc4d2f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de7d89e00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12cb2a9f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8b0b8acb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253a199d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efbf51d72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0293da85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