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73252cf34634ad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242e751fab4499b"/>
  </p:sldMasterIdLst>
  <p:sldIdLst>
    <p:sldId xmlns:r="http://schemas.openxmlformats.org/officeDocument/2006/relationships" id="256" r:id="Rc8d7bf5dd66c4b1c"/>
    <p:sldId xmlns:r="http://schemas.openxmlformats.org/officeDocument/2006/relationships" id="257" r:id="R20967e5080db4eb2"/>
    <p:sldId xmlns:r="http://schemas.openxmlformats.org/officeDocument/2006/relationships" id="258" r:id="Rff0da10486604813"/>
    <p:sldId xmlns:r="http://schemas.openxmlformats.org/officeDocument/2006/relationships" id="259" r:id="Rd6ba3d8c610b474a"/>
    <p:sldId xmlns:r="http://schemas.openxmlformats.org/officeDocument/2006/relationships" id="260" r:id="Rafb87540f0bd4ebb"/>
    <p:sldId xmlns:r="http://schemas.openxmlformats.org/officeDocument/2006/relationships" id="261" r:id="Rd456001649f14249"/>
    <p:sldId xmlns:r="http://schemas.openxmlformats.org/officeDocument/2006/relationships" id="262" r:id="R1f5546c6ff3d4f4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242e751fab4499b" /><Relationship Type="http://schemas.openxmlformats.org/officeDocument/2006/relationships/slide" Target="/ppt/slides/slide1.xml" Id="Rc8d7bf5dd66c4b1c" /><Relationship Type="http://schemas.openxmlformats.org/officeDocument/2006/relationships/slide" Target="/ppt/slides/slide2.xml" Id="R20967e5080db4eb2" /><Relationship Type="http://schemas.openxmlformats.org/officeDocument/2006/relationships/slide" Target="/ppt/slides/slide3.xml" Id="Rff0da10486604813" /><Relationship Type="http://schemas.openxmlformats.org/officeDocument/2006/relationships/slide" Target="/ppt/slides/slide4.xml" Id="Rd6ba3d8c610b474a" /><Relationship Type="http://schemas.openxmlformats.org/officeDocument/2006/relationships/slide" Target="/ppt/slides/slide5.xml" Id="Rafb87540f0bd4ebb" /><Relationship Type="http://schemas.openxmlformats.org/officeDocument/2006/relationships/slide" Target="/ppt/slides/slide6.xml" Id="Rd456001649f14249" /><Relationship Type="http://schemas.openxmlformats.org/officeDocument/2006/relationships/slide" Target="/ppt/slides/slide7.xml" Id="R1f5546c6ff3d4f4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fcf2a6069ef433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0c1b993a5242d8" /><Relationship Type="http://schemas.openxmlformats.org/officeDocument/2006/relationships/theme" Target="/ppt/slideMasters/theme/theme1.xml" Id="Rb5cd36da4a14414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30c1b993a5242d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333557f1614c2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d048823ecf4bc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a07fa9063d4b8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3700091c37444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638ad182734b3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0101f66d18482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cbed7197f446b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TINDE GRUPPEN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TINDE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TINDE GRUPPEN AS ble etablert [år] og holder til i Vinstra.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TINDE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TINDE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TINDE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−47 962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−671 291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23 059 323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138 366 469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TINDE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GRUNDER CONSULT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TINDE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Lomovegen 21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2640 Vinstra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823 017 952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TINDE GRUPPEN AS</a:t>
            </a:r>
          </a:p>
        </p:txBody>
      </p:sp>
    </p:spTree>
  </p:cSld>
  <p:clrMapOvr>
    <a:masterClrMapping xmlns:a="http://schemas.openxmlformats.org/drawingml/2006/main"/>
  </p:clrMapOvr>
</p:sld>
</file>