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646625e7e46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0a9efb69446ad"/>
  </p:sldMasterIdLst>
  <p:sldIdLst>
    <p:sldId xmlns:r="http://schemas.openxmlformats.org/officeDocument/2006/relationships" id="256" r:id="Rc15d991b65544361"/>
    <p:sldId xmlns:r="http://schemas.openxmlformats.org/officeDocument/2006/relationships" id="257" r:id="R1f5bd83efa094668"/>
    <p:sldId xmlns:r="http://schemas.openxmlformats.org/officeDocument/2006/relationships" id="258" r:id="Rca325619e9e5429d"/>
    <p:sldId xmlns:r="http://schemas.openxmlformats.org/officeDocument/2006/relationships" id="259" r:id="Rc4bd776065604423"/>
    <p:sldId xmlns:r="http://schemas.openxmlformats.org/officeDocument/2006/relationships" id="260" r:id="R67ea7421bb6f4a3a"/>
    <p:sldId xmlns:r="http://schemas.openxmlformats.org/officeDocument/2006/relationships" id="261" r:id="Rd60e353a38fa4ff7"/>
    <p:sldId xmlns:r="http://schemas.openxmlformats.org/officeDocument/2006/relationships" id="262" r:id="R310e60372bf2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0a9efb69446ad" /><Relationship Type="http://schemas.openxmlformats.org/officeDocument/2006/relationships/slide" Target="/ppt/slides/slide1.xml" Id="Rc15d991b65544361" /><Relationship Type="http://schemas.openxmlformats.org/officeDocument/2006/relationships/slide" Target="/ppt/slides/slide2.xml" Id="R1f5bd83efa094668" /><Relationship Type="http://schemas.openxmlformats.org/officeDocument/2006/relationships/slide" Target="/ppt/slides/slide3.xml" Id="Rca325619e9e5429d" /><Relationship Type="http://schemas.openxmlformats.org/officeDocument/2006/relationships/slide" Target="/ppt/slides/slide4.xml" Id="Rc4bd776065604423" /><Relationship Type="http://schemas.openxmlformats.org/officeDocument/2006/relationships/slide" Target="/ppt/slides/slide5.xml" Id="R67ea7421bb6f4a3a" /><Relationship Type="http://schemas.openxmlformats.org/officeDocument/2006/relationships/slide" Target="/ppt/slides/slide6.xml" Id="Rd60e353a38fa4ff7" /><Relationship Type="http://schemas.openxmlformats.org/officeDocument/2006/relationships/slide" Target="/ppt/slides/slide7.xml" Id="R310e60372bf2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04d4133d3d46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2e853bd424237" /><Relationship Type="http://schemas.openxmlformats.org/officeDocument/2006/relationships/theme" Target="/ppt/slideMasters/theme/theme1.xml" Id="R9dd31f5dd4004b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2e853bd4242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57718a18246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443d7dbb441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9df27414341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87ca1741940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d5765090840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58fe862604f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20589b4f0f4d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KNUT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Skåthaugen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