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d08ac87dc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3b89bd07143ae"/>
  </p:sldMasterIdLst>
  <p:sldIdLst>
    <p:sldId xmlns:r="http://schemas.openxmlformats.org/officeDocument/2006/relationships" id="256" r:id="Reb5712b3f746422d"/>
    <p:sldId xmlns:r="http://schemas.openxmlformats.org/officeDocument/2006/relationships" id="257" r:id="Raee911d3bdb34413"/>
    <p:sldId xmlns:r="http://schemas.openxmlformats.org/officeDocument/2006/relationships" id="258" r:id="R9115ec42e763434d"/>
    <p:sldId xmlns:r="http://schemas.openxmlformats.org/officeDocument/2006/relationships" id="259" r:id="R71481784a8af452b"/>
    <p:sldId xmlns:r="http://schemas.openxmlformats.org/officeDocument/2006/relationships" id="260" r:id="Re6897b6e9194407e"/>
    <p:sldId xmlns:r="http://schemas.openxmlformats.org/officeDocument/2006/relationships" id="261" r:id="R5286dba3850c4af3"/>
    <p:sldId xmlns:r="http://schemas.openxmlformats.org/officeDocument/2006/relationships" id="262" r:id="R87d7c5beb5e7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3b89bd07143ae" /><Relationship Type="http://schemas.openxmlformats.org/officeDocument/2006/relationships/slide" Target="/ppt/slides/slide1.xml" Id="Reb5712b3f746422d" /><Relationship Type="http://schemas.openxmlformats.org/officeDocument/2006/relationships/slide" Target="/ppt/slides/slide2.xml" Id="Raee911d3bdb34413" /><Relationship Type="http://schemas.openxmlformats.org/officeDocument/2006/relationships/slide" Target="/ppt/slides/slide3.xml" Id="R9115ec42e763434d" /><Relationship Type="http://schemas.openxmlformats.org/officeDocument/2006/relationships/slide" Target="/ppt/slides/slide4.xml" Id="R71481784a8af452b" /><Relationship Type="http://schemas.openxmlformats.org/officeDocument/2006/relationships/slide" Target="/ppt/slides/slide5.xml" Id="Re6897b6e9194407e" /><Relationship Type="http://schemas.openxmlformats.org/officeDocument/2006/relationships/slide" Target="/ppt/slides/slide6.xml" Id="R5286dba3850c4af3" /><Relationship Type="http://schemas.openxmlformats.org/officeDocument/2006/relationships/slide" Target="/ppt/slides/slide7.xml" Id="R87d7c5beb5e7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bb2d3ecd7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06f09753541a7" /><Relationship Type="http://schemas.openxmlformats.org/officeDocument/2006/relationships/theme" Target="/ppt/slideMasters/theme/theme1.xml" Id="Rf54071eb7879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06f097535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3996b277a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75dc0b648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d344761e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f9d17f811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955898be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52f109f9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13260eaa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DBM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DBM HOLDING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BJARTE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DIDRIK B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Tranevegen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823 145 322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DBM HOLDING AS</a:t>
            </a:r>
          </a:p>
        </p:txBody>
      </p:sp>
    </p:spTree>
  </p:cSld>
  <p:clrMapOvr>
    <a:masterClrMapping xmlns:a="http://schemas.openxmlformats.org/drawingml/2006/main"/>
  </p:clrMapOvr>
</p:sld>
</file>