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055175ced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587386ae84846"/>
  </p:sldMasterIdLst>
  <p:sldIdLst>
    <p:sldId xmlns:r="http://schemas.openxmlformats.org/officeDocument/2006/relationships" id="256" r:id="R24a9b14eb2354061"/>
    <p:sldId xmlns:r="http://schemas.openxmlformats.org/officeDocument/2006/relationships" id="257" r:id="Rcfa89fa8c7454ab8"/>
    <p:sldId xmlns:r="http://schemas.openxmlformats.org/officeDocument/2006/relationships" id="258" r:id="Refdbb1b98d1e47d2"/>
    <p:sldId xmlns:r="http://schemas.openxmlformats.org/officeDocument/2006/relationships" id="259" r:id="Rcab15f86f5ea4a3c"/>
    <p:sldId xmlns:r="http://schemas.openxmlformats.org/officeDocument/2006/relationships" id="260" r:id="Rcfd3c56f9c474c57"/>
    <p:sldId xmlns:r="http://schemas.openxmlformats.org/officeDocument/2006/relationships" id="261" r:id="R39221af0c5414124"/>
    <p:sldId xmlns:r="http://schemas.openxmlformats.org/officeDocument/2006/relationships" id="262" r:id="R38af3b404494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587386ae84846" /><Relationship Type="http://schemas.openxmlformats.org/officeDocument/2006/relationships/slide" Target="/ppt/slides/slide1.xml" Id="R24a9b14eb2354061" /><Relationship Type="http://schemas.openxmlformats.org/officeDocument/2006/relationships/slide" Target="/ppt/slides/slide2.xml" Id="Rcfa89fa8c7454ab8" /><Relationship Type="http://schemas.openxmlformats.org/officeDocument/2006/relationships/slide" Target="/ppt/slides/slide3.xml" Id="Refdbb1b98d1e47d2" /><Relationship Type="http://schemas.openxmlformats.org/officeDocument/2006/relationships/slide" Target="/ppt/slides/slide4.xml" Id="Rcab15f86f5ea4a3c" /><Relationship Type="http://schemas.openxmlformats.org/officeDocument/2006/relationships/slide" Target="/ppt/slides/slide5.xml" Id="Rcfd3c56f9c474c57" /><Relationship Type="http://schemas.openxmlformats.org/officeDocument/2006/relationships/slide" Target="/ppt/slides/slide6.xml" Id="R39221af0c5414124" /><Relationship Type="http://schemas.openxmlformats.org/officeDocument/2006/relationships/slide" Target="/ppt/slides/slide7.xml" Id="R38af3b404494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80e0d2918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ccf65b1b4f9e" /><Relationship Type="http://schemas.openxmlformats.org/officeDocument/2006/relationships/theme" Target="/ppt/slideMasters/theme/theme1.xml" Id="R27fb32d80a72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9ccf65b1b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edffdc906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c0541e940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81f3c2a4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b6a64f95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de2bc772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ef630b1a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54723f705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MIRTALL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819 932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RØNEID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Røneid, Brendsrudlia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