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34b5ca3ea049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47c8c521ad4ad7"/>
  </p:sldMasterIdLst>
  <p:sldIdLst>
    <p:sldId xmlns:r="http://schemas.openxmlformats.org/officeDocument/2006/relationships" id="256" r:id="Rd2e2662ad82744dc"/>
    <p:sldId xmlns:r="http://schemas.openxmlformats.org/officeDocument/2006/relationships" id="257" r:id="Rdd037fb429154af0"/>
    <p:sldId xmlns:r="http://schemas.openxmlformats.org/officeDocument/2006/relationships" id="258" r:id="Rf40d4535bf2c4cc4"/>
    <p:sldId xmlns:r="http://schemas.openxmlformats.org/officeDocument/2006/relationships" id="259" r:id="Rc62928a7d5c64dcf"/>
    <p:sldId xmlns:r="http://schemas.openxmlformats.org/officeDocument/2006/relationships" id="260" r:id="Rb4d20dcffcc546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47c8c521ad4ad7" /><Relationship Type="http://schemas.openxmlformats.org/officeDocument/2006/relationships/slide" Target="/ppt/slides/slide1.xml" Id="Rd2e2662ad82744dc" /><Relationship Type="http://schemas.openxmlformats.org/officeDocument/2006/relationships/slide" Target="/ppt/slides/slide2.xml" Id="Rdd037fb429154af0" /><Relationship Type="http://schemas.openxmlformats.org/officeDocument/2006/relationships/slide" Target="/ppt/slides/slide3.xml" Id="Rf40d4535bf2c4cc4" /><Relationship Type="http://schemas.openxmlformats.org/officeDocument/2006/relationships/slide" Target="/ppt/slides/slide4.xml" Id="Rc62928a7d5c64dcf" /><Relationship Type="http://schemas.openxmlformats.org/officeDocument/2006/relationships/slide" Target="/ppt/slides/slide5.xml" Id="Rb4d20dcffcc546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2b07df401047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d45a14c9b4cb3" /><Relationship Type="http://schemas.openxmlformats.org/officeDocument/2006/relationships/theme" Target="/ppt/slideMasters/theme/theme1.xml" Id="R4461bc0f8a8843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6d45a14c9b4c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1e7101b694d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5954385bc41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614b2273b42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5451115b14b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bfcd40f474d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BUGATTI NORDIC TOM HARALD RANUM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BUGATTI NORDIC TOM HARALD RANUM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BUGATTI NORDIC TOM HARALD RANUM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BUGATTI NORDIC TOM HARALD RANUM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BUGATTI NORDIC TOM HARALD RANUM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BUGATTI NORDIC TOM HARALD RANUM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Strandgate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823 351 852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BUGATTI NORDIC TOM HARALD RANUM</a:t>
            </a:r>
          </a:p>
        </p:txBody>
      </p:sp>
    </p:spTree>
  </p:cSld>
  <p:clrMapOvr>
    <a:masterClrMapping xmlns:a="http://schemas.openxmlformats.org/drawingml/2006/main"/>
  </p:clrMapOvr>
</p:sld>
</file>