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e41fd4567743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214eaa61e04471"/>
  </p:sldMasterIdLst>
  <p:sldIdLst>
    <p:sldId xmlns:r="http://schemas.openxmlformats.org/officeDocument/2006/relationships" id="256" r:id="Racfc04f429af427d"/>
    <p:sldId xmlns:r="http://schemas.openxmlformats.org/officeDocument/2006/relationships" id="257" r:id="R9d46199ffad24685"/>
    <p:sldId xmlns:r="http://schemas.openxmlformats.org/officeDocument/2006/relationships" id="258" r:id="R4b5c33c22402445c"/>
    <p:sldId xmlns:r="http://schemas.openxmlformats.org/officeDocument/2006/relationships" id="259" r:id="Rb36678f064fe42b4"/>
    <p:sldId xmlns:r="http://schemas.openxmlformats.org/officeDocument/2006/relationships" id="260" r:id="R1b43a37208dd422d"/>
    <p:sldId xmlns:r="http://schemas.openxmlformats.org/officeDocument/2006/relationships" id="261" r:id="R2ba2a1a6403f44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214eaa61e04471" /><Relationship Type="http://schemas.openxmlformats.org/officeDocument/2006/relationships/slide" Target="/ppt/slides/slide1.xml" Id="Racfc04f429af427d" /><Relationship Type="http://schemas.openxmlformats.org/officeDocument/2006/relationships/slide" Target="/ppt/slides/slide2.xml" Id="R9d46199ffad24685" /><Relationship Type="http://schemas.openxmlformats.org/officeDocument/2006/relationships/slide" Target="/ppt/slides/slide3.xml" Id="R4b5c33c22402445c" /><Relationship Type="http://schemas.openxmlformats.org/officeDocument/2006/relationships/slide" Target="/ppt/slides/slide4.xml" Id="Rb36678f064fe42b4" /><Relationship Type="http://schemas.openxmlformats.org/officeDocument/2006/relationships/slide" Target="/ppt/slides/slide5.xml" Id="R1b43a37208dd422d" /><Relationship Type="http://schemas.openxmlformats.org/officeDocument/2006/relationships/slide" Target="/ppt/slides/slide6.xml" Id="R2ba2a1a6403f44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610c16b68048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b9b82a8b64543" /><Relationship Type="http://schemas.openxmlformats.org/officeDocument/2006/relationships/theme" Target="/ppt/slideMasters/theme/theme1.xml" Id="R41b5e813b49d4e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db9b82a8b645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08c03b1e947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703e955da47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89e98c1204c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a5e00330641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c7a67c8704e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d0c974b6540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 INVESTMENTS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Torstein Hellen Håland, Bjerkebakken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823 398 182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INVESTMENTS AS</a:t>
            </a:r>
          </a:p>
        </p:txBody>
      </p:sp>
    </p:spTree>
  </p:cSld>
  <p:clrMapOvr>
    <a:masterClrMapping xmlns:a="http://schemas.openxmlformats.org/drawingml/2006/main"/>
  </p:clrMapOvr>
</p:sld>
</file>