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4953a3657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636c489fb4272"/>
  </p:sldMasterIdLst>
  <p:sldIdLst>
    <p:sldId xmlns:r="http://schemas.openxmlformats.org/officeDocument/2006/relationships" id="256" r:id="R4bedf713b6b140f6"/>
    <p:sldId xmlns:r="http://schemas.openxmlformats.org/officeDocument/2006/relationships" id="257" r:id="Rbc423a5fc25e4ee7"/>
    <p:sldId xmlns:r="http://schemas.openxmlformats.org/officeDocument/2006/relationships" id="258" r:id="Rb7a9b90fdde443b4"/>
    <p:sldId xmlns:r="http://schemas.openxmlformats.org/officeDocument/2006/relationships" id="259" r:id="Rfa1385ce7a03455d"/>
    <p:sldId xmlns:r="http://schemas.openxmlformats.org/officeDocument/2006/relationships" id="260" r:id="R7589fbf84cc643ac"/>
    <p:sldId xmlns:r="http://schemas.openxmlformats.org/officeDocument/2006/relationships" id="261" r:id="Ree1b8d8a6840453f"/>
    <p:sldId xmlns:r="http://schemas.openxmlformats.org/officeDocument/2006/relationships" id="262" r:id="Ra102f417b88f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636c489fb4272" /><Relationship Type="http://schemas.openxmlformats.org/officeDocument/2006/relationships/slide" Target="/ppt/slides/slide1.xml" Id="R4bedf713b6b140f6" /><Relationship Type="http://schemas.openxmlformats.org/officeDocument/2006/relationships/slide" Target="/ppt/slides/slide2.xml" Id="Rbc423a5fc25e4ee7" /><Relationship Type="http://schemas.openxmlformats.org/officeDocument/2006/relationships/slide" Target="/ppt/slides/slide3.xml" Id="Rb7a9b90fdde443b4" /><Relationship Type="http://schemas.openxmlformats.org/officeDocument/2006/relationships/slide" Target="/ppt/slides/slide4.xml" Id="Rfa1385ce7a03455d" /><Relationship Type="http://schemas.openxmlformats.org/officeDocument/2006/relationships/slide" Target="/ppt/slides/slide5.xml" Id="R7589fbf84cc643ac" /><Relationship Type="http://schemas.openxmlformats.org/officeDocument/2006/relationships/slide" Target="/ppt/slides/slide6.xml" Id="Ree1b8d8a6840453f" /><Relationship Type="http://schemas.openxmlformats.org/officeDocument/2006/relationships/slide" Target="/ppt/slides/slide7.xml" Id="Ra102f417b88f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ed03f90b2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f9503aca428c" /><Relationship Type="http://schemas.openxmlformats.org/officeDocument/2006/relationships/theme" Target="/ppt/slideMasters/theme/theme1.xml" Id="Rb073e0bf3218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2f9503aca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8b1a86dd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805bb5ae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0cd8c719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fce5c9bc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fa1a5bc7c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dd347a7e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a8b591e24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INVESTMENTS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2 303 273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TORSTEIN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Hellen Håland, Bjerkebakken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823 398 182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