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fc506cbc8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f78f891ad44a4"/>
  </p:sldMasterIdLst>
  <p:sldIdLst>
    <p:sldId xmlns:r="http://schemas.openxmlformats.org/officeDocument/2006/relationships" id="256" r:id="Rb66d11293db9440a"/>
    <p:sldId xmlns:r="http://schemas.openxmlformats.org/officeDocument/2006/relationships" id="257" r:id="Raf7d27522c794e2e"/>
    <p:sldId xmlns:r="http://schemas.openxmlformats.org/officeDocument/2006/relationships" id="258" r:id="Rd78ddbb27fa34e2a"/>
    <p:sldId xmlns:r="http://schemas.openxmlformats.org/officeDocument/2006/relationships" id="259" r:id="R36ff002c7ade46c3"/>
    <p:sldId xmlns:r="http://schemas.openxmlformats.org/officeDocument/2006/relationships" id="260" r:id="Ra90bbe823bc241d4"/>
    <p:sldId xmlns:r="http://schemas.openxmlformats.org/officeDocument/2006/relationships" id="261" r:id="Rd804d00f1d3e44d9"/>
    <p:sldId xmlns:r="http://schemas.openxmlformats.org/officeDocument/2006/relationships" id="262" r:id="Rd4b661138883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f78f891ad44a4" /><Relationship Type="http://schemas.openxmlformats.org/officeDocument/2006/relationships/slide" Target="/ppt/slides/slide1.xml" Id="Rb66d11293db9440a" /><Relationship Type="http://schemas.openxmlformats.org/officeDocument/2006/relationships/slide" Target="/ppt/slides/slide2.xml" Id="Raf7d27522c794e2e" /><Relationship Type="http://schemas.openxmlformats.org/officeDocument/2006/relationships/slide" Target="/ppt/slides/slide3.xml" Id="Rd78ddbb27fa34e2a" /><Relationship Type="http://schemas.openxmlformats.org/officeDocument/2006/relationships/slide" Target="/ppt/slides/slide4.xml" Id="R36ff002c7ade46c3" /><Relationship Type="http://schemas.openxmlformats.org/officeDocument/2006/relationships/slide" Target="/ppt/slides/slide5.xml" Id="Ra90bbe823bc241d4" /><Relationship Type="http://schemas.openxmlformats.org/officeDocument/2006/relationships/slide" Target="/ppt/slides/slide6.xml" Id="Rd804d00f1d3e44d9" /><Relationship Type="http://schemas.openxmlformats.org/officeDocument/2006/relationships/slide" Target="/ppt/slides/slide7.xml" Id="Rd4b661138883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a10c460b5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4974f11e2416f" /><Relationship Type="http://schemas.openxmlformats.org/officeDocument/2006/relationships/theme" Target="/ppt/slideMasters/theme/theme1.xml" Id="R0e16a410fc7f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4974f11e2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5f755d316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f90453d94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38d31cce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bdc39d7aa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dfb4a81f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03e2be17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2f3bdd56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