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e171d4ad154a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abd3c9c35d4234"/>
  </p:sldMasterIdLst>
  <p:sldIdLst>
    <p:sldId xmlns:r="http://schemas.openxmlformats.org/officeDocument/2006/relationships" id="256" r:id="R351d5743048b45b7"/>
    <p:sldId xmlns:r="http://schemas.openxmlformats.org/officeDocument/2006/relationships" id="257" r:id="R3cb27ba737754289"/>
    <p:sldId xmlns:r="http://schemas.openxmlformats.org/officeDocument/2006/relationships" id="258" r:id="Rc0db3a038a184bf2"/>
    <p:sldId xmlns:r="http://schemas.openxmlformats.org/officeDocument/2006/relationships" id="259" r:id="Ra1eb57d94efb4664"/>
    <p:sldId xmlns:r="http://schemas.openxmlformats.org/officeDocument/2006/relationships" id="260" r:id="Rc63c3965ceef4fc9"/>
    <p:sldId xmlns:r="http://schemas.openxmlformats.org/officeDocument/2006/relationships" id="261" r:id="R7fbddb634c4145a8"/>
    <p:sldId xmlns:r="http://schemas.openxmlformats.org/officeDocument/2006/relationships" id="262" r:id="R925b4b519edf46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abd3c9c35d4234" /><Relationship Type="http://schemas.openxmlformats.org/officeDocument/2006/relationships/slide" Target="/ppt/slides/slide1.xml" Id="R351d5743048b45b7" /><Relationship Type="http://schemas.openxmlformats.org/officeDocument/2006/relationships/slide" Target="/ppt/slides/slide2.xml" Id="R3cb27ba737754289" /><Relationship Type="http://schemas.openxmlformats.org/officeDocument/2006/relationships/slide" Target="/ppt/slides/slide3.xml" Id="Rc0db3a038a184bf2" /><Relationship Type="http://schemas.openxmlformats.org/officeDocument/2006/relationships/slide" Target="/ppt/slides/slide4.xml" Id="Ra1eb57d94efb4664" /><Relationship Type="http://schemas.openxmlformats.org/officeDocument/2006/relationships/slide" Target="/ppt/slides/slide5.xml" Id="Rc63c3965ceef4fc9" /><Relationship Type="http://schemas.openxmlformats.org/officeDocument/2006/relationships/slide" Target="/ppt/slides/slide6.xml" Id="R7fbddb634c4145a8" /><Relationship Type="http://schemas.openxmlformats.org/officeDocument/2006/relationships/slide" Target="/ppt/slides/slide7.xml" Id="R925b4b519edf46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a4936a2be747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7fcd690e94b9d" /><Relationship Type="http://schemas.openxmlformats.org/officeDocument/2006/relationships/theme" Target="/ppt/slideMasters/theme/theme1.xml" Id="R96c18ff3ffd045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e7fcd690e94b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e43a965bf44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c57bd96914f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2a5c3aa934b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bed3868934e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057a76a2949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c8e6ddefd4f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e3e1264cf44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BOB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BOB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BOB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BOB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BOB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BOB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68 962 215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5 915 959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4 603 517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4 494 385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16 883 877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BOB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BOB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Ullandhaugveien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823 488 882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BOB AS</a:t>
            </a:r>
          </a:p>
        </p:txBody>
      </p:sp>
    </p:spTree>
  </p:cSld>
  <p:clrMapOvr>
    <a:masterClrMapping xmlns:a="http://schemas.openxmlformats.org/drawingml/2006/main"/>
  </p:clrMapOvr>
</p:sld>
</file>