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bfdee5c74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5459d88d44fe9"/>
  </p:sldMasterIdLst>
  <p:sldIdLst>
    <p:sldId xmlns:r="http://schemas.openxmlformats.org/officeDocument/2006/relationships" id="256" r:id="Rac10152298064de5"/>
    <p:sldId xmlns:r="http://schemas.openxmlformats.org/officeDocument/2006/relationships" id="257" r:id="Rf8253a146a63449a"/>
    <p:sldId xmlns:r="http://schemas.openxmlformats.org/officeDocument/2006/relationships" id="258" r:id="R6b4abb2504d34599"/>
    <p:sldId xmlns:r="http://schemas.openxmlformats.org/officeDocument/2006/relationships" id="259" r:id="R1e438ece8f434741"/>
    <p:sldId xmlns:r="http://schemas.openxmlformats.org/officeDocument/2006/relationships" id="260" r:id="R04bdc57cb23f4898"/>
    <p:sldId xmlns:r="http://schemas.openxmlformats.org/officeDocument/2006/relationships" id="261" r:id="R2c03864b6c2d49a8"/>
    <p:sldId xmlns:r="http://schemas.openxmlformats.org/officeDocument/2006/relationships" id="262" r:id="R38d65737cb0c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5459d88d44fe9" /><Relationship Type="http://schemas.openxmlformats.org/officeDocument/2006/relationships/slide" Target="/ppt/slides/slide1.xml" Id="Rac10152298064de5" /><Relationship Type="http://schemas.openxmlformats.org/officeDocument/2006/relationships/slide" Target="/ppt/slides/slide2.xml" Id="Rf8253a146a63449a" /><Relationship Type="http://schemas.openxmlformats.org/officeDocument/2006/relationships/slide" Target="/ppt/slides/slide3.xml" Id="R6b4abb2504d34599" /><Relationship Type="http://schemas.openxmlformats.org/officeDocument/2006/relationships/slide" Target="/ppt/slides/slide4.xml" Id="R1e438ece8f434741" /><Relationship Type="http://schemas.openxmlformats.org/officeDocument/2006/relationships/slide" Target="/ppt/slides/slide5.xml" Id="R04bdc57cb23f4898" /><Relationship Type="http://schemas.openxmlformats.org/officeDocument/2006/relationships/slide" Target="/ppt/slides/slide6.xml" Id="R2c03864b6c2d49a8" /><Relationship Type="http://schemas.openxmlformats.org/officeDocument/2006/relationships/slide" Target="/ppt/slides/slide7.xml" Id="R38d65737cb0c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e47ef4ee7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d528ca7544454" /><Relationship Type="http://schemas.openxmlformats.org/officeDocument/2006/relationships/theme" Target="/ppt/slideMasters/theme/theme1.xml" Id="R888b64adb9b9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d528ca754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ac9f0acf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bca80afd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19ac6ada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dd088e05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479d2541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123c3a85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bb2bcfa6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UTLEIEPARTNER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UTLEIEPARTNER HOLDING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5 011 812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BRUNÆS JOHANNESSEN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BRUNÆS JOHANNESSEN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BRUNÆS JOHANNESSEN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Fiskum næringsområde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823 561 512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