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e3fb7e88b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c4f3849464bc8"/>
  </p:sldMasterIdLst>
  <p:sldIdLst>
    <p:sldId xmlns:r="http://schemas.openxmlformats.org/officeDocument/2006/relationships" id="256" r:id="Rca8a16281ffe4645"/>
    <p:sldId xmlns:r="http://schemas.openxmlformats.org/officeDocument/2006/relationships" id="257" r:id="Rf59fd301e9004ea1"/>
    <p:sldId xmlns:r="http://schemas.openxmlformats.org/officeDocument/2006/relationships" id="258" r:id="Rdae910aa9b5845a1"/>
    <p:sldId xmlns:r="http://schemas.openxmlformats.org/officeDocument/2006/relationships" id="259" r:id="R825c94fb36cf420e"/>
    <p:sldId xmlns:r="http://schemas.openxmlformats.org/officeDocument/2006/relationships" id="260" r:id="Rf1893da93b4740f2"/>
    <p:sldId xmlns:r="http://schemas.openxmlformats.org/officeDocument/2006/relationships" id="261" r:id="Ra0580d10f06e4bb6"/>
    <p:sldId xmlns:r="http://schemas.openxmlformats.org/officeDocument/2006/relationships" id="262" r:id="R155373193640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c4f3849464bc8" /><Relationship Type="http://schemas.openxmlformats.org/officeDocument/2006/relationships/slide" Target="/ppt/slides/slide1.xml" Id="Rca8a16281ffe4645" /><Relationship Type="http://schemas.openxmlformats.org/officeDocument/2006/relationships/slide" Target="/ppt/slides/slide2.xml" Id="Rf59fd301e9004ea1" /><Relationship Type="http://schemas.openxmlformats.org/officeDocument/2006/relationships/slide" Target="/ppt/slides/slide3.xml" Id="Rdae910aa9b5845a1" /><Relationship Type="http://schemas.openxmlformats.org/officeDocument/2006/relationships/slide" Target="/ppt/slides/slide4.xml" Id="R825c94fb36cf420e" /><Relationship Type="http://schemas.openxmlformats.org/officeDocument/2006/relationships/slide" Target="/ppt/slides/slide5.xml" Id="Rf1893da93b4740f2" /><Relationship Type="http://schemas.openxmlformats.org/officeDocument/2006/relationships/slide" Target="/ppt/slides/slide6.xml" Id="Ra0580d10f06e4bb6" /><Relationship Type="http://schemas.openxmlformats.org/officeDocument/2006/relationships/slide" Target="/ppt/slides/slide7.xml" Id="R155373193640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9c418bbb5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83020e5145fe" /><Relationship Type="http://schemas.openxmlformats.org/officeDocument/2006/relationships/theme" Target="/ppt/slideMasters/theme/theme1.xml" Id="R609fde643a91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c83020e51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945a4ab21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21d07b99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cbcb02ff6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b8070298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85efef35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28e8dbc6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829cc1e8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