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26d1b666f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b734e52834f36"/>
  </p:sldMasterIdLst>
  <p:sldIdLst>
    <p:sldId xmlns:r="http://schemas.openxmlformats.org/officeDocument/2006/relationships" id="256" r:id="R361d7c52f2bd4aa2"/>
    <p:sldId xmlns:r="http://schemas.openxmlformats.org/officeDocument/2006/relationships" id="257" r:id="R3b1a621e464144b0"/>
    <p:sldId xmlns:r="http://schemas.openxmlformats.org/officeDocument/2006/relationships" id="258" r:id="Rd64d00c267694cdf"/>
    <p:sldId xmlns:r="http://schemas.openxmlformats.org/officeDocument/2006/relationships" id="259" r:id="Ra2620bd7923d428a"/>
    <p:sldId xmlns:r="http://schemas.openxmlformats.org/officeDocument/2006/relationships" id="260" r:id="R63a91c18a1a04bfc"/>
    <p:sldId xmlns:r="http://schemas.openxmlformats.org/officeDocument/2006/relationships" id="261" r:id="Raedc59be73324b26"/>
    <p:sldId xmlns:r="http://schemas.openxmlformats.org/officeDocument/2006/relationships" id="262" r:id="R2cb4d45f2662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b734e52834f36" /><Relationship Type="http://schemas.openxmlformats.org/officeDocument/2006/relationships/slide" Target="/ppt/slides/slide1.xml" Id="R361d7c52f2bd4aa2" /><Relationship Type="http://schemas.openxmlformats.org/officeDocument/2006/relationships/slide" Target="/ppt/slides/slide2.xml" Id="R3b1a621e464144b0" /><Relationship Type="http://schemas.openxmlformats.org/officeDocument/2006/relationships/slide" Target="/ppt/slides/slide3.xml" Id="Rd64d00c267694cdf" /><Relationship Type="http://schemas.openxmlformats.org/officeDocument/2006/relationships/slide" Target="/ppt/slides/slide4.xml" Id="Ra2620bd7923d428a" /><Relationship Type="http://schemas.openxmlformats.org/officeDocument/2006/relationships/slide" Target="/ppt/slides/slide5.xml" Id="R63a91c18a1a04bfc" /><Relationship Type="http://schemas.openxmlformats.org/officeDocument/2006/relationships/slide" Target="/ppt/slides/slide6.xml" Id="Raedc59be73324b26" /><Relationship Type="http://schemas.openxmlformats.org/officeDocument/2006/relationships/slide" Target="/ppt/slides/slide7.xml" Id="R2cb4d45f2662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540a3d1cd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27424580840e9" /><Relationship Type="http://schemas.openxmlformats.org/officeDocument/2006/relationships/theme" Target="/ppt/slideMasters/theme/theme1.xml" Id="Rc41771cdd2e2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274245808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7341f04d3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9cb4b63f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7e5003213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446f0aff7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d1135efe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feb747f748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ebc271f2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GST BYGGMONTERING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GST BYGGMONTERING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135 277 449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16 563 022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54 582 269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GST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Heklebergveien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823 672 462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BYGGMONTERING AS</a:t>
            </a:r>
          </a:p>
        </p:txBody>
      </p:sp>
    </p:spTree>
  </p:cSld>
  <p:clrMapOvr>
    <a:masterClrMapping xmlns:a="http://schemas.openxmlformats.org/drawingml/2006/main"/>
  </p:clrMapOvr>
</p:sld>
</file>